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333" r:id="rId14"/>
    <p:sldId id="334" r:id="rId15"/>
    <p:sldId id="335" r:id="rId16"/>
    <p:sldId id="336" r:id="rId17"/>
    <p:sldId id="337" r:id="rId18"/>
    <p:sldId id="338"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88140" autoAdjust="0"/>
  </p:normalViewPr>
  <p:slideViewPr>
    <p:cSldViewPr snapToGrid="0" snapToObjects="1">
      <p:cViewPr varScale="1">
        <p:scale>
          <a:sx n="101" d="100"/>
          <a:sy n="101" d="100"/>
        </p:scale>
        <p:origin x="114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A4DEA-65F1-48C3-9DE7-1E8F200713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E6CDFC06-E043-4D06-B256-9B033E97E3E4}">
      <dgm:prSet phldrT="[Text]"/>
      <dgm:spPr/>
      <dgm:t>
        <a:bodyPr/>
        <a:lstStyle/>
        <a:p>
          <a:r>
            <a:rPr lang="en-US" dirty="0" smtClean="0"/>
            <a:t>Space X Rest API Request</a:t>
          </a:r>
          <a:endParaRPr lang="en-US" dirty="0"/>
        </a:p>
      </dgm:t>
    </dgm:pt>
    <dgm:pt modelId="{F8A42B96-C102-4A19-907D-E1743C2F3E40}" type="parTrans" cxnId="{F95C9721-ED34-4E8A-BB7E-7A5DA82D1A8C}">
      <dgm:prSet/>
      <dgm:spPr/>
      <dgm:t>
        <a:bodyPr/>
        <a:lstStyle/>
        <a:p>
          <a:endParaRPr lang="en-US"/>
        </a:p>
      </dgm:t>
    </dgm:pt>
    <dgm:pt modelId="{231E24F7-E57A-4439-884B-9A8147B46BCF}" type="sibTrans" cxnId="{F95C9721-ED34-4E8A-BB7E-7A5DA82D1A8C}">
      <dgm:prSet/>
      <dgm:spPr/>
      <dgm:t>
        <a:bodyPr/>
        <a:lstStyle/>
        <a:p>
          <a:endParaRPr lang="en-US"/>
        </a:p>
      </dgm:t>
    </dgm:pt>
    <dgm:pt modelId="{5E1F5673-9F13-4BCB-B1BA-E8C489F817FC}">
      <dgm:prSet phldrT="[Text]"/>
      <dgm:spPr/>
      <dgm:t>
        <a:bodyPr/>
        <a:lstStyle/>
        <a:p>
          <a:r>
            <a:rPr lang="en-US" dirty="0" smtClean="0"/>
            <a:t>JSON Object as Response</a:t>
          </a:r>
          <a:endParaRPr lang="en-US" dirty="0"/>
        </a:p>
      </dgm:t>
    </dgm:pt>
    <dgm:pt modelId="{08A49FF3-AC50-43DF-AA3A-49F3B5175BB2}" type="parTrans" cxnId="{A48D3009-B4AA-4CB5-A3FF-504A0B0A2A8A}">
      <dgm:prSet/>
      <dgm:spPr/>
      <dgm:t>
        <a:bodyPr/>
        <a:lstStyle/>
        <a:p>
          <a:endParaRPr lang="en-US"/>
        </a:p>
      </dgm:t>
    </dgm:pt>
    <dgm:pt modelId="{F1F4939F-AB16-4EBF-A6E8-C328717BA0B6}" type="sibTrans" cxnId="{A48D3009-B4AA-4CB5-A3FF-504A0B0A2A8A}">
      <dgm:prSet/>
      <dgm:spPr/>
      <dgm:t>
        <a:bodyPr/>
        <a:lstStyle/>
        <a:p>
          <a:endParaRPr lang="en-US"/>
        </a:p>
      </dgm:t>
    </dgm:pt>
    <dgm:pt modelId="{5CF7D094-2695-4A6E-9439-47DBC797FECE}">
      <dgm:prSet phldrT="[Text]"/>
      <dgm:spPr/>
      <dgm:t>
        <a:bodyPr/>
        <a:lstStyle/>
        <a:p>
          <a:r>
            <a:rPr lang="en-US" dirty="0" smtClean="0"/>
            <a:t>Convert JSON object to </a:t>
          </a:r>
          <a:r>
            <a:rPr lang="en-US" dirty="0" err="1" smtClean="0"/>
            <a:t>DataFrame</a:t>
          </a:r>
          <a:endParaRPr lang="en-US" dirty="0"/>
        </a:p>
      </dgm:t>
    </dgm:pt>
    <dgm:pt modelId="{813BF6C8-ACA2-4F09-8BAA-9DD7C392083B}" type="parTrans" cxnId="{B2AFE18F-7C93-4AC0-91F3-F7B4730375AF}">
      <dgm:prSet/>
      <dgm:spPr/>
      <dgm:t>
        <a:bodyPr/>
        <a:lstStyle/>
        <a:p>
          <a:endParaRPr lang="en-US"/>
        </a:p>
      </dgm:t>
    </dgm:pt>
    <dgm:pt modelId="{FCF09B6B-C03C-4816-B527-03FE9BD5AFAF}" type="sibTrans" cxnId="{B2AFE18F-7C93-4AC0-91F3-F7B4730375AF}">
      <dgm:prSet/>
      <dgm:spPr/>
      <dgm:t>
        <a:bodyPr/>
        <a:lstStyle/>
        <a:p>
          <a:endParaRPr lang="en-US"/>
        </a:p>
      </dgm:t>
    </dgm:pt>
    <dgm:pt modelId="{9335DCA2-101C-4542-8DCC-6C6B8546BC72}">
      <dgm:prSet phldrT="[Text]"/>
      <dgm:spPr/>
      <dgm:t>
        <a:bodyPr/>
        <a:lstStyle/>
        <a:p>
          <a:r>
            <a:rPr lang="en-US" dirty="0" smtClean="0"/>
            <a:t>Clean &amp; Format Data</a:t>
          </a:r>
          <a:endParaRPr lang="en-US" dirty="0"/>
        </a:p>
      </dgm:t>
    </dgm:pt>
    <dgm:pt modelId="{E19CDD9C-1817-4BA9-9CB1-7E426410E641}" type="parTrans" cxnId="{EA999741-DD18-4759-B3F3-CB21DB0E69E1}">
      <dgm:prSet/>
      <dgm:spPr/>
      <dgm:t>
        <a:bodyPr/>
        <a:lstStyle/>
        <a:p>
          <a:endParaRPr lang="en-US"/>
        </a:p>
      </dgm:t>
    </dgm:pt>
    <dgm:pt modelId="{51B1D7D6-BB3F-492F-9831-26A8015DB27F}" type="sibTrans" cxnId="{EA999741-DD18-4759-B3F3-CB21DB0E69E1}">
      <dgm:prSet/>
      <dgm:spPr/>
      <dgm:t>
        <a:bodyPr/>
        <a:lstStyle/>
        <a:p>
          <a:endParaRPr lang="en-US"/>
        </a:p>
      </dgm:t>
    </dgm:pt>
    <dgm:pt modelId="{2EEC8C26-9EDB-431B-A0F2-A2E1011700CE}">
      <dgm:prSet phldrT="[Text]"/>
      <dgm:spPr/>
      <dgm:t>
        <a:bodyPr/>
        <a:lstStyle/>
        <a:p>
          <a:r>
            <a:rPr lang="en-US" dirty="0" smtClean="0"/>
            <a:t>Export Data</a:t>
          </a:r>
          <a:endParaRPr lang="en-US" dirty="0"/>
        </a:p>
      </dgm:t>
    </dgm:pt>
    <dgm:pt modelId="{7D0B319F-F583-4696-AACA-646D33B74C67}" type="parTrans" cxnId="{2B6702E9-5CA1-4305-A85C-B28A23188168}">
      <dgm:prSet/>
      <dgm:spPr/>
      <dgm:t>
        <a:bodyPr/>
        <a:lstStyle/>
        <a:p>
          <a:endParaRPr lang="en-US"/>
        </a:p>
      </dgm:t>
    </dgm:pt>
    <dgm:pt modelId="{08362F18-81AF-4A58-B7A5-42749791DA7A}" type="sibTrans" cxnId="{2B6702E9-5CA1-4305-A85C-B28A23188168}">
      <dgm:prSet/>
      <dgm:spPr/>
      <dgm:t>
        <a:bodyPr/>
        <a:lstStyle/>
        <a:p>
          <a:endParaRPr lang="en-US"/>
        </a:p>
      </dgm:t>
    </dgm:pt>
    <dgm:pt modelId="{7418578D-797B-49E3-98E9-51B8A4417D8D}" type="pres">
      <dgm:prSet presAssocID="{EB2A4DEA-65F1-48C3-9DE7-1E8F2007132F}" presName="Name0" presStyleCnt="0">
        <dgm:presLayoutVars>
          <dgm:dir/>
          <dgm:animLvl val="lvl"/>
          <dgm:resizeHandles val="exact"/>
        </dgm:presLayoutVars>
      </dgm:prSet>
      <dgm:spPr/>
    </dgm:pt>
    <dgm:pt modelId="{94FC758E-9050-4179-8460-B224FE44EABF}" type="pres">
      <dgm:prSet presAssocID="{E6CDFC06-E043-4D06-B256-9B033E97E3E4}" presName="parTxOnly" presStyleLbl="node1" presStyleIdx="0" presStyleCnt="5" custLinFactX="-9059" custLinFactNeighborX="-100000" custLinFactNeighborY="23270">
        <dgm:presLayoutVars>
          <dgm:chMax val="0"/>
          <dgm:chPref val="0"/>
          <dgm:bulletEnabled val="1"/>
        </dgm:presLayoutVars>
      </dgm:prSet>
      <dgm:spPr/>
      <dgm:t>
        <a:bodyPr/>
        <a:lstStyle/>
        <a:p>
          <a:endParaRPr lang="en-US"/>
        </a:p>
      </dgm:t>
    </dgm:pt>
    <dgm:pt modelId="{0361FB4E-7478-407D-832C-F6176861DA51}" type="pres">
      <dgm:prSet presAssocID="{231E24F7-E57A-4439-884B-9A8147B46BCF}" presName="parTxOnlySpace" presStyleCnt="0"/>
      <dgm:spPr/>
    </dgm:pt>
    <dgm:pt modelId="{6CA43E72-9D8A-475C-8FF4-1A4DE5349ACC}" type="pres">
      <dgm:prSet presAssocID="{5E1F5673-9F13-4BCB-B1BA-E8C489F817FC}" presName="parTxOnly" presStyleLbl="node1" presStyleIdx="1" presStyleCnt="5" custLinFactNeighborX="4432" custLinFactNeighborY="26594">
        <dgm:presLayoutVars>
          <dgm:chMax val="0"/>
          <dgm:chPref val="0"/>
          <dgm:bulletEnabled val="1"/>
        </dgm:presLayoutVars>
      </dgm:prSet>
      <dgm:spPr/>
      <dgm:t>
        <a:bodyPr/>
        <a:lstStyle/>
        <a:p>
          <a:endParaRPr lang="en-US"/>
        </a:p>
      </dgm:t>
    </dgm:pt>
    <dgm:pt modelId="{DFFB1120-5A00-4828-9655-81598ADF8ABD}" type="pres">
      <dgm:prSet presAssocID="{F1F4939F-AB16-4EBF-A6E8-C328717BA0B6}" presName="parTxOnlySpace" presStyleCnt="0"/>
      <dgm:spPr/>
    </dgm:pt>
    <dgm:pt modelId="{551AFE8F-9697-4198-AABA-901991263CD8}" type="pres">
      <dgm:prSet presAssocID="{5CF7D094-2695-4A6E-9439-47DBC797FECE}" presName="parTxOnly" presStyleLbl="node1" presStyleIdx="2" presStyleCnt="5" custLinFactNeighborX="18930" custLinFactNeighborY="26594">
        <dgm:presLayoutVars>
          <dgm:chMax val="0"/>
          <dgm:chPref val="0"/>
          <dgm:bulletEnabled val="1"/>
        </dgm:presLayoutVars>
      </dgm:prSet>
      <dgm:spPr/>
      <dgm:t>
        <a:bodyPr/>
        <a:lstStyle/>
        <a:p>
          <a:endParaRPr lang="en-US"/>
        </a:p>
      </dgm:t>
    </dgm:pt>
    <dgm:pt modelId="{FB582197-5C4E-4A70-8DB2-61421D8C7BED}" type="pres">
      <dgm:prSet presAssocID="{FCF09B6B-C03C-4816-B527-03FE9BD5AFAF}" presName="parTxOnlySpace" presStyleCnt="0"/>
      <dgm:spPr/>
    </dgm:pt>
    <dgm:pt modelId="{E3E9C27D-A526-4651-93E7-D67A05593ED9}" type="pres">
      <dgm:prSet presAssocID="{9335DCA2-101C-4542-8DCC-6C6B8546BC72}" presName="parTxOnly" presStyleLbl="node1" presStyleIdx="3" presStyleCnt="5" custLinFactNeighborX="48755" custLinFactNeighborY="26594">
        <dgm:presLayoutVars>
          <dgm:chMax val="0"/>
          <dgm:chPref val="0"/>
          <dgm:bulletEnabled val="1"/>
        </dgm:presLayoutVars>
      </dgm:prSet>
      <dgm:spPr/>
      <dgm:t>
        <a:bodyPr/>
        <a:lstStyle/>
        <a:p>
          <a:endParaRPr lang="en-US"/>
        </a:p>
      </dgm:t>
    </dgm:pt>
    <dgm:pt modelId="{C559FC9C-A1E6-45B7-A8C3-3E3EAB643010}" type="pres">
      <dgm:prSet presAssocID="{51B1D7D6-BB3F-492F-9831-26A8015DB27F}" presName="parTxOnlySpace" presStyleCnt="0"/>
      <dgm:spPr/>
    </dgm:pt>
    <dgm:pt modelId="{1EE8F610-AEDE-40DA-AAC1-F6C61BCA912B}" type="pres">
      <dgm:prSet presAssocID="{2EEC8C26-9EDB-431B-A0F2-A2E1011700CE}" presName="parTxOnly" presStyleLbl="node1" presStyleIdx="4" presStyleCnt="5" custLinFactNeighborX="70277" custLinFactNeighborY="21742">
        <dgm:presLayoutVars>
          <dgm:chMax val="0"/>
          <dgm:chPref val="0"/>
          <dgm:bulletEnabled val="1"/>
        </dgm:presLayoutVars>
      </dgm:prSet>
      <dgm:spPr/>
      <dgm:t>
        <a:bodyPr/>
        <a:lstStyle/>
        <a:p>
          <a:endParaRPr lang="en-US"/>
        </a:p>
      </dgm:t>
    </dgm:pt>
  </dgm:ptLst>
  <dgm:cxnLst>
    <dgm:cxn modelId="{B2AFE18F-7C93-4AC0-91F3-F7B4730375AF}" srcId="{EB2A4DEA-65F1-48C3-9DE7-1E8F2007132F}" destId="{5CF7D094-2695-4A6E-9439-47DBC797FECE}" srcOrd="2" destOrd="0" parTransId="{813BF6C8-ACA2-4F09-8BAA-9DD7C392083B}" sibTransId="{FCF09B6B-C03C-4816-B527-03FE9BD5AFAF}"/>
    <dgm:cxn modelId="{EA999741-DD18-4759-B3F3-CB21DB0E69E1}" srcId="{EB2A4DEA-65F1-48C3-9DE7-1E8F2007132F}" destId="{9335DCA2-101C-4542-8DCC-6C6B8546BC72}" srcOrd="3" destOrd="0" parTransId="{E19CDD9C-1817-4BA9-9CB1-7E426410E641}" sibTransId="{51B1D7D6-BB3F-492F-9831-26A8015DB27F}"/>
    <dgm:cxn modelId="{2B6702E9-5CA1-4305-A85C-B28A23188168}" srcId="{EB2A4DEA-65F1-48C3-9DE7-1E8F2007132F}" destId="{2EEC8C26-9EDB-431B-A0F2-A2E1011700CE}" srcOrd="4" destOrd="0" parTransId="{7D0B319F-F583-4696-AACA-646D33B74C67}" sibTransId="{08362F18-81AF-4A58-B7A5-42749791DA7A}"/>
    <dgm:cxn modelId="{36DDB9C0-AD06-4492-BD05-CEB12642C099}" type="presOf" srcId="{5E1F5673-9F13-4BCB-B1BA-E8C489F817FC}" destId="{6CA43E72-9D8A-475C-8FF4-1A4DE5349ACC}" srcOrd="0" destOrd="0" presId="urn:microsoft.com/office/officeart/2005/8/layout/chevron1"/>
    <dgm:cxn modelId="{A48D3009-B4AA-4CB5-A3FF-504A0B0A2A8A}" srcId="{EB2A4DEA-65F1-48C3-9DE7-1E8F2007132F}" destId="{5E1F5673-9F13-4BCB-B1BA-E8C489F817FC}" srcOrd="1" destOrd="0" parTransId="{08A49FF3-AC50-43DF-AA3A-49F3B5175BB2}" sibTransId="{F1F4939F-AB16-4EBF-A6E8-C328717BA0B6}"/>
    <dgm:cxn modelId="{F95C9721-ED34-4E8A-BB7E-7A5DA82D1A8C}" srcId="{EB2A4DEA-65F1-48C3-9DE7-1E8F2007132F}" destId="{E6CDFC06-E043-4D06-B256-9B033E97E3E4}" srcOrd="0" destOrd="0" parTransId="{F8A42B96-C102-4A19-907D-E1743C2F3E40}" sibTransId="{231E24F7-E57A-4439-884B-9A8147B46BCF}"/>
    <dgm:cxn modelId="{06D14219-EE89-4310-9FE6-D746B4C338B9}" type="presOf" srcId="{9335DCA2-101C-4542-8DCC-6C6B8546BC72}" destId="{E3E9C27D-A526-4651-93E7-D67A05593ED9}" srcOrd="0" destOrd="0" presId="urn:microsoft.com/office/officeart/2005/8/layout/chevron1"/>
    <dgm:cxn modelId="{AB0E15F7-E9EF-42B2-84E0-B655BA233F9B}" type="presOf" srcId="{2EEC8C26-9EDB-431B-A0F2-A2E1011700CE}" destId="{1EE8F610-AEDE-40DA-AAC1-F6C61BCA912B}" srcOrd="0" destOrd="0" presId="urn:microsoft.com/office/officeart/2005/8/layout/chevron1"/>
    <dgm:cxn modelId="{8C809FDC-4B17-4C21-9F77-9F1DDDA38567}" type="presOf" srcId="{E6CDFC06-E043-4D06-B256-9B033E97E3E4}" destId="{94FC758E-9050-4179-8460-B224FE44EABF}" srcOrd="0" destOrd="0" presId="urn:microsoft.com/office/officeart/2005/8/layout/chevron1"/>
    <dgm:cxn modelId="{C36FCE69-251F-47FE-BC85-8B6C925D67EF}" type="presOf" srcId="{EB2A4DEA-65F1-48C3-9DE7-1E8F2007132F}" destId="{7418578D-797B-49E3-98E9-51B8A4417D8D}" srcOrd="0" destOrd="0" presId="urn:microsoft.com/office/officeart/2005/8/layout/chevron1"/>
    <dgm:cxn modelId="{3DF3D423-CA86-4AC8-88EB-83E85563E1FB}" type="presOf" srcId="{5CF7D094-2695-4A6E-9439-47DBC797FECE}" destId="{551AFE8F-9697-4198-AABA-901991263CD8}" srcOrd="0" destOrd="0" presId="urn:microsoft.com/office/officeart/2005/8/layout/chevron1"/>
    <dgm:cxn modelId="{E463E8BD-7D3E-453A-B9B4-CF71A8B47B18}" type="presParOf" srcId="{7418578D-797B-49E3-98E9-51B8A4417D8D}" destId="{94FC758E-9050-4179-8460-B224FE44EABF}" srcOrd="0" destOrd="0" presId="urn:microsoft.com/office/officeart/2005/8/layout/chevron1"/>
    <dgm:cxn modelId="{D3020535-0E09-4170-89D5-67F98A58B384}" type="presParOf" srcId="{7418578D-797B-49E3-98E9-51B8A4417D8D}" destId="{0361FB4E-7478-407D-832C-F6176861DA51}" srcOrd="1" destOrd="0" presId="urn:microsoft.com/office/officeart/2005/8/layout/chevron1"/>
    <dgm:cxn modelId="{5012266B-DA5E-473D-9FD0-2B7E133DA366}" type="presParOf" srcId="{7418578D-797B-49E3-98E9-51B8A4417D8D}" destId="{6CA43E72-9D8A-475C-8FF4-1A4DE5349ACC}" srcOrd="2" destOrd="0" presId="urn:microsoft.com/office/officeart/2005/8/layout/chevron1"/>
    <dgm:cxn modelId="{FA14BF53-5500-4F47-9EC3-2568F30A804B}" type="presParOf" srcId="{7418578D-797B-49E3-98E9-51B8A4417D8D}" destId="{DFFB1120-5A00-4828-9655-81598ADF8ABD}" srcOrd="3" destOrd="0" presId="urn:microsoft.com/office/officeart/2005/8/layout/chevron1"/>
    <dgm:cxn modelId="{F68EA65F-A675-49F6-8487-2FC977D6042A}" type="presParOf" srcId="{7418578D-797B-49E3-98E9-51B8A4417D8D}" destId="{551AFE8F-9697-4198-AABA-901991263CD8}" srcOrd="4" destOrd="0" presId="urn:microsoft.com/office/officeart/2005/8/layout/chevron1"/>
    <dgm:cxn modelId="{AB7BFF35-84C5-4CAC-BBF4-16E37B046FF7}" type="presParOf" srcId="{7418578D-797B-49E3-98E9-51B8A4417D8D}" destId="{FB582197-5C4E-4A70-8DB2-61421D8C7BED}" srcOrd="5" destOrd="0" presId="urn:microsoft.com/office/officeart/2005/8/layout/chevron1"/>
    <dgm:cxn modelId="{7727A858-929B-4D70-A6AB-21142E1E6510}" type="presParOf" srcId="{7418578D-797B-49E3-98E9-51B8A4417D8D}" destId="{E3E9C27D-A526-4651-93E7-D67A05593ED9}" srcOrd="6" destOrd="0" presId="urn:microsoft.com/office/officeart/2005/8/layout/chevron1"/>
    <dgm:cxn modelId="{14A3E4DF-DB44-4C76-ABFB-3B793E56D2B7}" type="presParOf" srcId="{7418578D-797B-49E3-98E9-51B8A4417D8D}" destId="{C559FC9C-A1E6-45B7-A8C3-3E3EAB643010}" srcOrd="7" destOrd="0" presId="urn:microsoft.com/office/officeart/2005/8/layout/chevron1"/>
    <dgm:cxn modelId="{03FB0C81-9272-40AD-9B86-F8B307D8B2A8}" type="presParOf" srcId="{7418578D-797B-49E3-98E9-51B8A4417D8D}" destId="{1EE8F610-AEDE-40DA-AAC1-F6C61BCA912B}"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9E01DD-BB96-4FE7-B645-31E1FAAE87B1}" type="doc">
      <dgm:prSet loTypeId="urn:microsoft.com/office/officeart/2005/8/layout/vList2" loCatId="list" qsTypeId="urn:microsoft.com/office/officeart/2005/8/quickstyle/simple1" qsCatId="simple" csTypeId="urn:microsoft.com/office/officeart/2005/8/colors/accent1_2" csCatId="accent1" phldr="1"/>
      <dgm:spPr/>
    </dgm:pt>
    <dgm:pt modelId="{723D300A-4AFC-4605-A1FA-12F2BF106989}">
      <dgm:prSet/>
      <dgm:spPr/>
      <dgm:t>
        <a:bodyPr/>
        <a:lstStyle/>
        <a:p>
          <a:r>
            <a:rPr lang="en-US" b="0" i="0" dirty="0" smtClean="0"/>
            <a:t>Data preparation</a:t>
          </a:r>
          <a:endParaRPr lang="en-US" dirty="0"/>
        </a:p>
      </dgm:t>
    </dgm:pt>
    <dgm:pt modelId="{222E0902-E496-420C-83FD-651465F521A0}" type="parTrans" cxnId="{752C5DD6-E432-4AC6-8B12-4F69C2E6C8FE}">
      <dgm:prSet/>
      <dgm:spPr/>
      <dgm:t>
        <a:bodyPr/>
        <a:lstStyle/>
        <a:p>
          <a:endParaRPr lang="en-US"/>
        </a:p>
      </dgm:t>
    </dgm:pt>
    <dgm:pt modelId="{9EA9CC12-EC93-47CD-A27A-1D186CFEE067}" type="sibTrans" cxnId="{752C5DD6-E432-4AC6-8B12-4F69C2E6C8FE}">
      <dgm:prSet/>
      <dgm:spPr/>
      <dgm:t>
        <a:bodyPr/>
        <a:lstStyle/>
        <a:p>
          <a:endParaRPr lang="en-US"/>
        </a:p>
      </dgm:t>
    </dgm:pt>
    <dgm:pt modelId="{35E99F78-07D7-428E-888E-D0605506A2B7}">
      <dgm:prSet/>
      <dgm:spPr/>
      <dgm:t>
        <a:bodyPr/>
        <a:lstStyle/>
        <a:p>
          <a:r>
            <a:rPr lang="en-US" dirty="0" smtClean="0"/>
            <a:t>Load dataset</a:t>
          </a:r>
          <a:endParaRPr lang="en-US" dirty="0"/>
        </a:p>
      </dgm:t>
    </dgm:pt>
    <dgm:pt modelId="{940CEEDF-99D2-4838-B485-6BB714D017B5}" type="parTrans" cxnId="{53BCDD49-7B1C-4433-8585-D0745CA1C3F8}">
      <dgm:prSet/>
      <dgm:spPr/>
      <dgm:t>
        <a:bodyPr/>
        <a:lstStyle/>
        <a:p>
          <a:endParaRPr lang="en-US"/>
        </a:p>
      </dgm:t>
    </dgm:pt>
    <dgm:pt modelId="{2F704FAA-E816-4379-A674-870592B36068}" type="sibTrans" cxnId="{53BCDD49-7B1C-4433-8585-D0745CA1C3F8}">
      <dgm:prSet/>
      <dgm:spPr/>
      <dgm:t>
        <a:bodyPr/>
        <a:lstStyle/>
        <a:p>
          <a:endParaRPr lang="en-US"/>
        </a:p>
      </dgm:t>
    </dgm:pt>
    <dgm:pt modelId="{9723561B-5820-46B0-855C-C22E64A4602B}">
      <dgm:prSet/>
      <dgm:spPr/>
      <dgm:t>
        <a:bodyPr/>
        <a:lstStyle/>
        <a:p>
          <a:r>
            <a:rPr lang="en-US" dirty="0" smtClean="0"/>
            <a:t>Normalize data</a:t>
          </a:r>
          <a:endParaRPr lang="en-US" dirty="0"/>
        </a:p>
      </dgm:t>
    </dgm:pt>
    <dgm:pt modelId="{5F14C339-7240-4A45-B2B3-357AF00F683D}" type="parTrans" cxnId="{8B413E7B-AA72-40E0-9E84-5049C23DF4C3}">
      <dgm:prSet/>
      <dgm:spPr/>
      <dgm:t>
        <a:bodyPr/>
        <a:lstStyle/>
        <a:p>
          <a:endParaRPr lang="en-US"/>
        </a:p>
      </dgm:t>
    </dgm:pt>
    <dgm:pt modelId="{59E14F20-5915-4742-A69E-2EA17A04A089}" type="sibTrans" cxnId="{8B413E7B-AA72-40E0-9E84-5049C23DF4C3}">
      <dgm:prSet/>
      <dgm:spPr/>
      <dgm:t>
        <a:bodyPr/>
        <a:lstStyle/>
        <a:p>
          <a:endParaRPr lang="en-US"/>
        </a:p>
      </dgm:t>
    </dgm:pt>
    <dgm:pt modelId="{988294C1-3B61-430B-88B6-40FFA3562433}">
      <dgm:prSet/>
      <dgm:spPr/>
      <dgm:t>
        <a:bodyPr/>
        <a:lstStyle/>
        <a:p>
          <a:r>
            <a:rPr lang="en-US" smtClean="0"/>
            <a:t>Split data into training and test sets.</a:t>
          </a:r>
          <a:endParaRPr lang="en-US" dirty="0"/>
        </a:p>
      </dgm:t>
    </dgm:pt>
    <dgm:pt modelId="{54A7C8B1-7A68-4084-B111-FFBBEF06DB82}" type="parTrans" cxnId="{C4E7EA07-F5D9-4AA0-A6CA-819892EEAE17}">
      <dgm:prSet/>
      <dgm:spPr/>
      <dgm:t>
        <a:bodyPr/>
        <a:lstStyle/>
        <a:p>
          <a:endParaRPr lang="en-US"/>
        </a:p>
      </dgm:t>
    </dgm:pt>
    <dgm:pt modelId="{36AD3767-42CF-427B-AE0E-BDBAEDF38FA4}" type="sibTrans" cxnId="{C4E7EA07-F5D9-4AA0-A6CA-819892EEAE17}">
      <dgm:prSet/>
      <dgm:spPr/>
      <dgm:t>
        <a:bodyPr/>
        <a:lstStyle/>
        <a:p>
          <a:endParaRPr lang="en-US"/>
        </a:p>
      </dgm:t>
    </dgm:pt>
    <dgm:pt modelId="{C8FAB551-F6B6-4F26-9B8B-741F8B034586}">
      <dgm:prSet/>
      <dgm:spPr/>
      <dgm:t>
        <a:bodyPr/>
        <a:lstStyle/>
        <a:p>
          <a:r>
            <a:rPr lang="en-US" smtClean="0"/>
            <a:t>Model preparation</a:t>
          </a:r>
          <a:endParaRPr lang="en-US" dirty="0"/>
        </a:p>
      </dgm:t>
    </dgm:pt>
    <dgm:pt modelId="{93F526A9-58D9-4608-B1D5-63047D7206BC}" type="parTrans" cxnId="{ADA4BBBA-57BE-432F-9084-1FE0895E8AE8}">
      <dgm:prSet/>
      <dgm:spPr/>
      <dgm:t>
        <a:bodyPr/>
        <a:lstStyle/>
        <a:p>
          <a:endParaRPr lang="en-US"/>
        </a:p>
      </dgm:t>
    </dgm:pt>
    <dgm:pt modelId="{D55A99E2-E15B-46F6-B9D2-B138A96586FC}" type="sibTrans" cxnId="{ADA4BBBA-57BE-432F-9084-1FE0895E8AE8}">
      <dgm:prSet/>
      <dgm:spPr/>
      <dgm:t>
        <a:bodyPr/>
        <a:lstStyle/>
        <a:p>
          <a:endParaRPr lang="en-US"/>
        </a:p>
      </dgm:t>
    </dgm:pt>
    <dgm:pt modelId="{46063404-DD6F-409B-B65D-BA64C8916070}">
      <dgm:prSet/>
      <dgm:spPr/>
      <dgm:t>
        <a:bodyPr/>
        <a:lstStyle/>
        <a:p>
          <a:r>
            <a:rPr lang="en-US" smtClean="0"/>
            <a:t>Selection of machine learning algorithms</a:t>
          </a:r>
          <a:endParaRPr lang="en-US" dirty="0"/>
        </a:p>
      </dgm:t>
    </dgm:pt>
    <dgm:pt modelId="{25F4C024-725C-4EBB-B66E-C42386AB0525}" type="parTrans" cxnId="{319CED0B-BD70-488A-AECB-A4EC80BD032E}">
      <dgm:prSet/>
      <dgm:spPr/>
      <dgm:t>
        <a:bodyPr/>
        <a:lstStyle/>
        <a:p>
          <a:endParaRPr lang="en-US"/>
        </a:p>
      </dgm:t>
    </dgm:pt>
    <dgm:pt modelId="{4E9AE5BB-2733-420D-9B81-7EF07564D5CC}" type="sibTrans" cxnId="{319CED0B-BD70-488A-AECB-A4EC80BD032E}">
      <dgm:prSet/>
      <dgm:spPr/>
      <dgm:t>
        <a:bodyPr/>
        <a:lstStyle/>
        <a:p>
          <a:endParaRPr lang="en-US"/>
        </a:p>
      </dgm:t>
    </dgm:pt>
    <dgm:pt modelId="{F2F9A323-F859-42BA-A65A-B95A606F5839}">
      <dgm:prSet/>
      <dgm:spPr/>
      <dgm:t>
        <a:bodyPr/>
        <a:lstStyle/>
        <a:p>
          <a:r>
            <a:rPr lang="en-US" smtClean="0"/>
            <a:t>Set parameters for each algorithm to GridSearchCV</a:t>
          </a:r>
          <a:endParaRPr lang="en-US" dirty="0"/>
        </a:p>
      </dgm:t>
    </dgm:pt>
    <dgm:pt modelId="{7482EA7C-721A-4E0B-9FD6-99710C72BAC0}" type="parTrans" cxnId="{FBB26BC7-76C5-4EC7-BD23-2C943152AEFB}">
      <dgm:prSet/>
      <dgm:spPr/>
      <dgm:t>
        <a:bodyPr/>
        <a:lstStyle/>
        <a:p>
          <a:endParaRPr lang="en-US"/>
        </a:p>
      </dgm:t>
    </dgm:pt>
    <dgm:pt modelId="{E138C39D-59A8-4291-9811-8EDD900C908F}" type="sibTrans" cxnId="{FBB26BC7-76C5-4EC7-BD23-2C943152AEFB}">
      <dgm:prSet/>
      <dgm:spPr/>
      <dgm:t>
        <a:bodyPr/>
        <a:lstStyle/>
        <a:p>
          <a:endParaRPr lang="en-US"/>
        </a:p>
      </dgm:t>
    </dgm:pt>
    <dgm:pt modelId="{7D509D74-EF37-45D5-A5D3-6EF6C9B8512F}">
      <dgm:prSet/>
      <dgm:spPr/>
      <dgm:t>
        <a:bodyPr/>
        <a:lstStyle/>
        <a:p>
          <a:r>
            <a:rPr lang="en-US" smtClean="0"/>
            <a:t>Training GridSearchModel models with training dataset</a:t>
          </a:r>
          <a:endParaRPr lang="en-US" dirty="0"/>
        </a:p>
      </dgm:t>
    </dgm:pt>
    <dgm:pt modelId="{08FFE8AD-16F5-4420-BB41-95FEA3D7CAE1}" type="parTrans" cxnId="{20309CED-A4D4-45B8-BE31-1A1AF0DC3FC5}">
      <dgm:prSet/>
      <dgm:spPr/>
      <dgm:t>
        <a:bodyPr/>
        <a:lstStyle/>
        <a:p>
          <a:endParaRPr lang="en-US"/>
        </a:p>
      </dgm:t>
    </dgm:pt>
    <dgm:pt modelId="{6036BFF3-5576-4A84-B7B1-F4E7C55D1D07}" type="sibTrans" cxnId="{20309CED-A4D4-45B8-BE31-1A1AF0DC3FC5}">
      <dgm:prSet/>
      <dgm:spPr/>
      <dgm:t>
        <a:bodyPr/>
        <a:lstStyle/>
        <a:p>
          <a:endParaRPr lang="en-US"/>
        </a:p>
      </dgm:t>
    </dgm:pt>
    <dgm:pt modelId="{8E563040-9F05-48D1-AD17-B6213606F3EB}">
      <dgm:prSet/>
      <dgm:spPr/>
      <dgm:t>
        <a:bodyPr/>
        <a:lstStyle/>
        <a:p>
          <a:r>
            <a:rPr lang="en-US" smtClean="0"/>
            <a:t>Model evaluation</a:t>
          </a:r>
          <a:endParaRPr lang="en-US" dirty="0"/>
        </a:p>
      </dgm:t>
    </dgm:pt>
    <dgm:pt modelId="{F9BFC163-A6C9-4B26-84DD-10BDDC0A524C}" type="parTrans" cxnId="{04604CD6-3CC0-4CC4-B220-C588B09F6C7A}">
      <dgm:prSet/>
      <dgm:spPr/>
      <dgm:t>
        <a:bodyPr/>
        <a:lstStyle/>
        <a:p>
          <a:endParaRPr lang="en-US"/>
        </a:p>
      </dgm:t>
    </dgm:pt>
    <dgm:pt modelId="{D96ABF66-C6AA-4414-AB5B-E94A37418E61}" type="sibTrans" cxnId="{04604CD6-3CC0-4CC4-B220-C588B09F6C7A}">
      <dgm:prSet/>
      <dgm:spPr/>
      <dgm:t>
        <a:bodyPr/>
        <a:lstStyle/>
        <a:p>
          <a:endParaRPr lang="en-US"/>
        </a:p>
      </dgm:t>
    </dgm:pt>
    <dgm:pt modelId="{E062DDA2-3E36-458F-A136-FC31726F9297}">
      <dgm:prSet/>
      <dgm:spPr/>
      <dgm:t>
        <a:bodyPr/>
        <a:lstStyle/>
        <a:p>
          <a:r>
            <a:rPr lang="en-US" smtClean="0"/>
            <a:t>Get best hyperparameters for each type of model</a:t>
          </a:r>
          <a:endParaRPr lang="en-US" dirty="0"/>
        </a:p>
      </dgm:t>
    </dgm:pt>
    <dgm:pt modelId="{3E474B4E-0B5D-46CB-B938-8F11EFEED9BB}" type="parTrans" cxnId="{5CF710B8-4CEE-4FB6-B488-D31463887EDA}">
      <dgm:prSet/>
      <dgm:spPr/>
      <dgm:t>
        <a:bodyPr/>
        <a:lstStyle/>
        <a:p>
          <a:endParaRPr lang="en-US"/>
        </a:p>
      </dgm:t>
    </dgm:pt>
    <dgm:pt modelId="{389013D5-3238-491E-ABA9-5288634A0F46}" type="sibTrans" cxnId="{5CF710B8-4CEE-4FB6-B488-D31463887EDA}">
      <dgm:prSet/>
      <dgm:spPr/>
      <dgm:t>
        <a:bodyPr/>
        <a:lstStyle/>
        <a:p>
          <a:endParaRPr lang="en-US"/>
        </a:p>
      </dgm:t>
    </dgm:pt>
    <dgm:pt modelId="{1A8EE226-DC27-4657-82E1-57219A7DE2DA}">
      <dgm:prSet/>
      <dgm:spPr/>
      <dgm:t>
        <a:bodyPr/>
        <a:lstStyle/>
        <a:p>
          <a:r>
            <a:rPr lang="en-US" smtClean="0"/>
            <a:t>Compute accuracy for each model with test dataset</a:t>
          </a:r>
          <a:endParaRPr lang="en-US" dirty="0"/>
        </a:p>
      </dgm:t>
    </dgm:pt>
    <dgm:pt modelId="{54F80721-2F86-4041-B533-20D020BF3C62}" type="parTrans" cxnId="{BF08C6E4-EA02-457E-8538-85E50C55A18C}">
      <dgm:prSet/>
      <dgm:spPr/>
      <dgm:t>
        <a:bodyPr/>
        <a:lstStyle/>
        <a:p>
          <a:endParaRPr lang="en-US"/>
        </a:p>
      </dgm:t>
    </dgm:pt>
    <dgm:pt modelId="{4F08D16D-DFD1-487B-895D-518E370D3338}" type="sibTrans" cxnId="{BF08C6E4-EA02-457E-8538-85E50C55A18C}">
      <dgm:prSet/>
      <dgm:spPr/>
      <dgm:t>
        <a:bodyPr/>
        <a:lstStyle/>
        <a:p>
          <a:endParaRPr lang="en-US"/>
        </a:p>
      </dgm:t>
    </dgm:pt>
    <dgm:pt modelId="{B9977CF1-DB4F-42F8-9869-5A6761453D07}">
      <dgm:prSet/>
      <dgm:spPr/>
      <dgm:t>
        <a:bodyPr/>
        <a:lstStyle/>
        <a:p>
          <a:r>
            <a:rPr lang="en-US" smtClean="0"/>
            <a:t>Plot Confusion Matrix</a:t>
          </a:r>
          <a:endParaRPr lang="en-US" dirty="0"/>
        </a:p>
      </dgm:t>
    </dgm:pt>
    <dgm:pt modelId="{0AE694D5-3B86-4F36-938D-12EFA186337C}" type="parTrans" cxnId="{373A03B0-78D0-411D-8BE4-323D51DE0FF4}">
      <dgm:prSet/>
      <dgm:spPr/>
      <dgm:t>
        <a:bodyPr/>
        <a:lstStyle/>
        <a:p>
          <a:endParaRPr lang="en-US"/>
        </a:p>
      </dgm:t>
    </dgm:pt>
    <dgm:pt modelId="{985A6A2F-8B53-4F97-9FC0-B02B6496C7DF}" type="sibTrans" cxnId="{373A03B0-78D0-411D-8BE4-323D51DE0FF4}">
      <dgm:prSet/>
      <dgm:spPr/>
      <dgm:t>
        <a:bodyPr/>
        <a:lstStyle/>
        <a:p>
          <a:endParaRPr lang="en-US"/>
        </a:p>
      </dgm:t>
    </dgm:pt>
    <dgm:pt modelId="{47BE2849-C9E9-489F-9C02-F40208DD65E9}">
      <dgm:prSet/>
      <dgm:spPr/>
      <dgm:t>
        <a:bodyPr/>
        <a:lstStyle/>
        <a:p>
          <a:r>
            <a:rPr lang="en-US" smtClean="0"/>
            <a:t>Model comparison</a:t>
          </a:r>
          <a:endParaRPr lang="en-US" dirty="0"/>
        </a:p>
      </dgm:t>
    </dgm:pt>
    <dgm:pt modelId="{0EAA544B-878D-4D42-B8E6-4EB2DE71EF6D}" type="parTrans" cxnId="{858CF2E7-ED1A-4CA9-964A-A663BFE8E606}">
      <dgm:prSet/>
      <dgm:spPr/>
      <dgm:t>
        <a:bodyPr/>
        <a:lstStyle/>
        <a:p>
          <a:endParaRPr lang="en-US"/>
        </a:p>
      </dgm:t>
    </dgm:pt>
    <dgm:pt modelId="{80B6C93D-DA10-432D-92CD-933BEFF01324}" type="sibTrans" cxnId="{858CF2E7-ED1A-4CA9-964A-A663BFE8E606}">
      <dgm:prSet/>
      <dgm:spPr/>
      <dgm:t>
        <a:bodyPr/>
        <a:lstStyle/>
        <a:p>
          <a:endParaRPr lang="en-US"/>
        </a:p>
      </dgm:t>
    </dgm:pt>
    <dgm:pt modelId="{4DD4B053-AC34-4327-BB8E-7ED6691F9F3C}">
      <dgm:prSet/>
      <dgm:spPr/>
      <dgm:t>
        <a:bodyPr/>
        <a:lstStyle/>
        <a:p>
          <a:r>
            <a:rPr lang="en-US" smtClean="0"/>
            <a:t>Comparison of models according to their accuracy</a:t>
          </a:r>
          <a:endParaRPr lang="en-US" dirty="0"/>
        </a:p>
      </dgm:t>
    </dgm:pt>
    <dgm:pt modelId="{EFB021FA-B493-4C82-9D60-ECAE579DAD1D}" type="parTrans" cxnId="{629B81A6-9868-4971-AA01-6C686E2A6565}">
      <dgm:prSet/>
      <dgm:spPr/>
      <dgm:t>
        <a:bodyPr/>
        <a:lstStyle/>
        <a:p>
          <a:endParaRPr lang="en-US"/>
        </a:p>
      </dgm:t>
    </dgm:pt>
    <dgm:pt modelId="{70E27BC4-F995-46BD-B067-A620873F6496}" type="sibTrans" cxnId="{629B81A6-9868-4971-AA01-6C686E2A6565}">
      <dgm:prSet/>
      <dgm:spPr/>
      <dgm:t>
        <a:bodyPr/>
        <a:lstStyle/>
        <a:p>
          <a:endParaRPr lang="en-US"/>
        </a:p>
      </dgm:t>
    </dgm:pt>
    <dgm:pt modelId="{E4898C38-E3B9-451E-B6DD-38BBBB21C534}">
      <dgm:prSet/>
      <dgm:spPr/>
      <dgm:t>
        <a:bodyPr/>
        <a:lstStyle/>
        <a:p>
          <a:r>
            <a:rPr lang="en-US" smtClean="0"/>
            <a:t>The model with the best accuracy will be chosen (see Notebook for result)</a:t>
          </a:r>
          <a:endParaRPr lang="en-US" dirty="0"/>
        </a:p>
      </dgm:t>
    </dgm:pt>
    <dgm:pt modelId="{F53540B7-5BCC-4D35-A188-EAB3442751EF}" type="parTrans" cxnId="{71F48C19-A691-4237-96B3-37C6B4A851D6}">
      <dgm:prSet/>
      <dgm:spPr/>
      <dgm:t>
        <a:bodyPr/>
        <a:lstStyle/>
        <a:p>
          <a:endParaRPr lang="en-US"/>
        </a:p>
      </dgm:t>
    </dgm:pt>
    <dgm:pt modelId="{A494A1BE-EE96-4747-9115-4C0BF534B5DB}" type="sibTrans" cxnId="{71F48C19-A691-4237-96B3-37C6B4A851D6}">
      <dgm:prSet/>
      <dgm:spPr/>
      <dgm:t>
        <a:bodyPr/>
        <a:lstStyle/>
        <a:p>
          <a:endParaRPr lang="en-US"/>
        </a:p>
      </dgm:t>
    </dgm:pt>
    <dgm:pt modelId="{AF610F0E-A6E9-45F7-BCC8-F0375F0ECA74}" type="pres">
      <dgm:prSet presAssocID="{8C9E01DD-BB96-4FE7-B645-31E1FAAE87B1}" presName="linear" presStyleCnt="0">
        <dgm:presLayoutVars>
          <dgm:animLvl val="lvl"/>
          <dgm:resizeHandles val="exact"/>
        </dgm:presLayoutVars>
      </dgm:prSet>
      <dgm:spPr/>
    </dgm:pt>
    <dgm:pt modelId="{CBAA9FEE-D6D3-4951-8BD2-7BCED78E6F51}" type="pres">
      <dgm:prSet presAssocID="{723D300A-4AFC-4605-A1FA-12F2BF106989}" presName="parentText" presStyleLbl="node1" presStyleIdx="0" presStyleCnt="4">
        <dgm:presLayoutVars>
          <dgm:chMax val="0"/>
          <dgm:bulletEnabled val="1"/>
        </dgm:presLayoutVars>
      </dgm:prSet>
      <dgm:spPr/>
      <dgm:t>
        <a:bodyPr/>
        <a:lstStyle/>
        <a:p>
          <a:endParaRPr lang="en-US"/>
        </a:p>
      </dgm:t>
    </dgm:pt>
    <dgm:pt modelId="{C1900CF3-4A47-44BA-89D7-F0C90406AAA2}" type="pres">
      <dgm:prSet presAssocID="{723D300A-4AFC-4605-A1FA-12F2BF106989}" presName="childText" presStyleLbl="revTx" presStyleIdx="0" presStyleCnt="4">
        <dgm:presLayoutVars>
          <dgm:bulletEnabled val="1"/>
        </dgm:presLayoutVars>
      </dgm:prSet>
      <dgm:spPr/>
      <dgm:t>
        <a:bodyPr/>
        <a:lstStyle/>
        <a:p>
          <a:endParaRPr lang="en-US"/>
        </a:p>
      </dgm:t>
    </dgm:pt>
    <dgm:pt modelId="{738EF967-6C82-4FFE-99C4-32101900D668}" type="pres">
      <dgm:prSet presAssocID="{C8FAB551-F6B6-4F26-9B8B-741F8B034586}" presName="parentText" presStyleLbl="node1" presStyleIdx="1" presStyleCnt="4">
        <dgm:presLayoutVars>
          <dgm:chMax val="0"/>
          <dgm:bulletEnabled val="1"/>
        </dgm:presLayoutVars>
      </dgm:prSet>
      <dgm:spPr/>
    </dgm:pt>
    <dgm:pt modelId="{6B157EC5-8B94-42E8-8C8F-4B92A89A8CCA}" type="pres">
      <dgm:prSet presAssocID="{C8FAB551-F6B6-4F26-9B8B-741F8B034586}" presName="childText" presStyleLbl="revTx" presStyleIdx="1" presStyleCnt="4">
        <dgm:presLayoutVars>
          <dgm:bulletEnabled val="1"/>
        </dgm:presLayoutVars>
      </dgm:prSet>
      <dgm:spPr/>
      <dgm:t>
        <a:bodyPr/>
        <a:lstStyle/>
        <a:p>
          <a:endParaRPr lang="en-US"/>
        </a:p>
      </dgm:t>
    </dgm:pt>
    <dgm:pt modelId="{E37539A3-0350-45EF-8A2A-DD42B2A51045}" type="pres">
      <dgm:prSet presAssocID="{8E563040-9F05-48D1-AD17-B6213606F3EB}" presName="parentText" presStyleLbl="node1" presStyleIdx="2" presStyleCnt="4">
        <dgm:presLayoutVars>
          <dgm:chMax val="0"/>
          <dgm:bulletEnabled val="1"/>
        </dgm:presLayoutVars>
      </dgm:prSet>
      <dgm:spPr/>
    </dgm:pt>
    <dgm:pt modelId="{FB8994AC-23E4-42B2-AD4E-7A04B767C2FE}" type="pres">
      <dgm:prSet presAssocID="{8E563040-9F05-48D1-AD17-B6213606F3EB}" presName="childText" presStyleLbl="revTx" presStyleIdx="2" presStyleCnt="4">
        <dgm:presLayoutVars>
          <dgm:bulletEnabled val="1"/>
        </dgm:presLayoutVars>
      </dgm:prSet>
      <dgm:spPr/>
      <dgm:t>
        <a:bodyPr/>
        <a:lstStyle/>
        <a:p>
          <a:endParaRPr lang="en-US"/>
        </a:p>
      </dgm:t>
    </dgm:pt>
    <dgm:pt modelId="{13496E2E-3852-4036-A615-B49BE5485947}" type="pres">
      <dgm:prSet presAssocID="{47BE2849-C9E9-489F-9C02-F40208DD65E9}" presName="parentText" presStyleLbl="node1" presStyleIdx="3" presStyleCnt="4">
        <dgm:presLayoutVars>
          <dgm:chMax val="0"/>
          <dgm:bulletEnabled val="1"/>
        </dgm:presLayoutVars>
      </dgm:prSet>
      <dgm:spPr/>
    </dgm:pt>
    <dgm:pt modelId="{16CCF1D6-6F55-4BF7-AE8F-94CC043FF8DA}" type="pres">
      <dgm:prSet presAssocID="{47BE2849-C9E9-489F-9C02-F40208DD65E9}" presName="childText" presStyleLbl="revTx" presStyleIdx="3" presStyleCnt="4">
        <dgm:presLayoutVars>
          <dgm:bulletEnabled val="1"/>
        </dgm:presLayoutVars>
      </dgm:prSet>
      <dgm:spPr/>
      <dgm:t>
        <a:bodyPr/>
        <a:lstStyle/>
        <a:p>
          <a:endParaRPr lang="en-US"/>
        </a:p>
      </dgm:t>
    </dgm:pt>
  </dgm:ptLst>
  <dgm:cxnLst>
    <dgm:cxn modelId="{5767761E-675A-4579-B936-8EE977E28643}" type="presOf" srcId="{7D509D74-EF37-45D5-A5D3-6EF6C9B8512F}" destId="{6B157EC5-8B94-42E8-8C8F-4B92A89A8CCA}" srcOrd="0" destOrd="2" presId="urn:microsoft.com/office/officeart/2005/8/layout/vList2"/>
    <dgm:cxn modelId="{629B81A6-9868-4971-AA01-6C686E2A6565}" srcId="{47BE2849-C9E9-489F-9C02-F40208DD65E9}" destId="{4DD4B053-AC34-4327-BB8E-7ED6691F9F3C}" srcOrd="0" destOrd="0" parTransId="{EFB021FA-B493-4C82-9D60-ECAE579DAD1D}" sibTransId="{70E27BC4-F995-46BD-B067-A620873F6496}"/>
    <dgm:cxn modelId="{ADA4BBBA-57BE-432F-9084-1FE0895E8AE8}" srcId="{8C9E01DD-BB96-4FE7-B645-31E1FAAE87B1}" destId="{C8FAB551-F6B6-4F26-9B8B-741F8B034586}" srcOrd="1" destOrd="0" parTransId="{93F526A9-58D9-4608-B1D5-63047D7206BC}" sibTransId="{D55A99E2-E15B-46F6-B9D2-B138A96586FC}"/>
    <dgm:cxn modelId="{FBB26BC7-76C5-4EC7-BD23-2C943152AEFB}" srcId="{C8FAB551-F6B6-4F26-9B8B-741F8B034586}" destId="{F2F9A323-F859-42BA-A65A-B95A606F5839}" srcOrd="1" destOrd="0" parTransId="{7482EA7C-721A-4E0B-9FD6-99710C72BAC0}" sibTransId="{E138C39D-59A8-4291-9811-8EDD900C908F}"/>
    <dgm:cxn modelId="{20309CED-A4D4-45B8-BE31-1A1AF0DC3FC5}" srcId="{C8FAB551-F6B6-4F26-9B8B-741F8B034586}" destId="{7D509D74-EF37-45D5-A5D3-6EF6C9B8512F}" srcOrd="2" destOrd="0" parTransId="{08FFE8AD-16F5-4420-BB41-95FEA3D7CAE1}" sibTransId="{6036BFF3-5576-4A84-B7B1-F4E7C55D1D07}"/>
    <dgm:cxn modelId="{C4E7EA07-F5D9-4AA0-A6CA-819892EEAE17}" srcId="{723D300A-4AFC-4605-A1FA-12F2BF106989}" destId="{988294C1-3B61-430B-88B6-40FFA3562433}" srcOrd="2" destOrd="0" parTransId="{54A7C8B1-7A68-4084-B111-FFBBEF06DB82}" sibTransId="{36AD3767-42CF-427B-AE0E-BDBAEDF38FA4}"/>
    <dgm:cxn modelId="{BF08C6E4-EA02-457E-8538-85E50C55A18C}" srcId="{8E563040-9F05-48D1-AD17-B6213606F3EB}" destId="{1A8EE226-DC27-4657-82E1-57219A7DE2DA}" srcOrd="1" destOrd="0" parTransId="{54F80721-2F86-4041-B533-20D020BF3C62}" sibTransId="{4F08D16D-DFD1-487B-895D-518E370D3338}"/>
    <dgm:cxn modelId="{373A03B0-78D0-411D-8BE4-323D51DE0FF4}" srcId="{8E563040-9F05-48D1-AD17-B6213606F3EB}" destId="{B9977CF1-DB4F-42F8-9869-5A6761453D07}" srcOrd="2" destOrd="0" parTransId="{0AE694D5-3B86-4F36-938D-12EFA186337C}" sibTransId="{985A6A2F-8B53-4F97-9FC0-B02B6496C7DF}"/>
    <dgm:cxn modelId="{6A2CB033-323E-43E3-A18B-F1395A039C39}" type="presOf" srcId="{47BE2849-C9E9-489F-9C02-F40208DD65E9}" destId="{13496E2E-3852-4036-A615-B49BE5485947}" srcOrd="0" destOrd="0" presId="urn:microsoft.com/office/officeart/2005/8/layout/vList2"/>
    <dgm:cxn modelId="{858CF2E7-ED1A-4CA9-964A-A663BFE8E606}" srcId="{8C9E01DD-BB96-4FE7-B645-31E1FAAE87B1}" destId="{47BE2849-C9E9-489F-9C02-F40208DD65E9}" srcOrd="3" destOrd="0" parTransId="{0EAA544B-878D-4D42-B8E6-4EB2DE71EF6D}" sibTransId="{80B6C93D-DA10-432D-92CD-933BEFF01324}"/>
    <dgm:cxn modelId="{319CED0B-BD70-488A-AECB-A4EC80BD032E}" srcId="{C8FAB551-F6B6-4F26-9B8B-741F8B034586}" destId="{46063404-DD6F-409B-B65D-BA64C8916070}" srcOrd="0" destOrd="0" parTransId="{25F4C024-725C-4EBB-B66E-C42386AB0525}" sibTransId="{4E9AE5BB-2733-420D-9B81-7EF07564D5CC}"/>
    <dgm:cxn modelId="{6A0A261A-0A4A-418E-AC99-A26900A404B0}" type="presOf" srcId="{9723561B-5820-46B0-855C-C22E64A4602B}" destId="{C1900CF3-4A47-44BA-89D7-F0C90406AAA2}" srcOrd="0" destOrd="1" presId="urn:microsoft.com/office/officeart/2005/8/layout/vList2"/>
    <dgm:cxn modelId="{752C5DD6-E432-4AC6-8B12-4F69C2E6C8FE}" srcId="{8C9E01DD-BB96-4FE7-B645-31E1FAAE87B1}" destId="{723D300A-4AFC-4605-A1FA-12F2BF106989}" srcOrd="0" destOrd="0" parTransId="{222E0902-E496-420C-83FD-651465F521A0}" sibTransId="{9EA9CC12-EC93-47CD-A27A-1D186CFEE067}"/>
    <dgm:cxn modelId="{4530F5BD-274D-46DC-AA16-7675621E905A}" type="presOf" srcId="{988294C1-3B61-430B-88B6-40FFA3562433}" destId="{C1900CF3-4A47-44BA-89D7-F0C90406AAA2}" srcOrd="0" destOrd="2" presId="urn:microsoft.com/office/officeart/2005/8/layout/vList2"/>
    <dgm:cxn modelId="{D115B461-82C2-46A5-85DB-C1738015F0AF}" type="presOf" srcId="{35E99F78-07D7-428E-888E-D0605506A2B7}" destId="{C1900CF3-4A47-44BA-89D7-F0C90406AAA2}" srcOrd="0" destOrd="0" presId="urn:microsoft.com/office/officeart/2005/8/layout/vList2"/>
    <dgm:cxn modelId="{5BC554F9-70A3-443D-AC70-8BED52AF252A}" type="presOf" srcId="{E062DDA2-3E36-458F-A136-FC31726F9297}" destId="{FB8994AC-23E4-42B2-AD4E-7A04B767C2FE}" srcOrd="0" destOrd="0" presId="urn:microsoft.com/office/officeart/2005/8/layout/vList2"/>
    <dgm:cxn modelId="{CDD16C3C-0672-46DE-85D6-566178F75295}" type="presOf" srcId="{8E563040-9F05-48D1-AD17-B6213606F3EB}" destId="{E37539A3-0350-45EF-8A2A-DD42B2A51045}" srcOrd="0" destOrd="0" presId="urn:microsoft.com/office/officeart/2005/8/layout/vList2"/>
    <dgm:cxn modelId="{53BCDD49-7B1C-4433-8585-D0745CA1C3F8}" srcId="{723D300A-4AFC-4605-A1FA-12F2BF106989}" destId="{35E99F78-07D7-428E-888E-D0605506A2B7}" srcOrd="0" destOrd="0" parTransId="{940CEEDF-99D2-4838-B485-6BB714D017B5}" sibTransId="{2F704FAA-E816-4379-A674-870592B36068}"/>
    <dgm:cxn modelId="{78AC2B21-DFD0-4F6D-B3B6-85B25569FA90}" type="presOf" srcId="{46063404-DD6F-409B-B65D-BA64C8916070}" destId="{6B157EC5-8B94-42E8-8C8F-4B92A89A8CCA}" srcOrd="0" destOrd="0" presId="urn:microsoft.com/office/officeart/2005/8/layout/vList2"/>
    <dgm:cxn modelId="{17E6051B-5A38-45C2-92B6-FCD3E45C4387}" type="presOf" srcId="{723D300A-4AFC-4605-A1FA-12F2BF106989}" destId="{CBAA9FEE-D6D3-4951-8BD2-7BCED78E6F51}" srcOrd="0" destOrd="0" presId="urn:microsoft.com/office/officeart/2005/8/layout/vList2"/>
    <dgm:cxn modelId="{2CF68737-8471-444B-967F-02BF03386543}" type="presOf" srcId="{E4898C38-E3B9-451E-B6DD-38BBBB21C534}" destId="{16CCF1D6-6F55-4BF7-AE8F-94CC043FF8DA}" srcOrd="0" destOrd="1" presId="urn:microsoft.com/office/officeart/2005/8/layout/vList2"/>
    <dgm:cxn modelId="{5CF710B8-4CEE-4FB6-B488-D31463887EDA}" srcId="{8E563040-9F05-48D1-AD17-B6213606F3EB}" destId="{E062DDA2-3E36-458F-A136-FC31726F9297}" srcOrd="0" destOrd="0" parTransId="{3E474B4E-0B5D-46CB-B938-8F11EFEED9BB}" sibTransId="{389013D5-3238-491E-ABA9-5288634A0F46}"/>
    <dgm:cxn modelId="{B2CD1BEB-E24A-4180-873E-05AB8B592BCF}" type="presOf" srcId="{1A8EE226-DC27-4657-82E1-57219A7DE2DA}" destId="{FB8994AC-23E4-42B2-AD4E-7A04B767C2FE}" srcOrd="0" destOrd="1" presId="urn:microsoft.com/office/officeart/2005/8/layout/vList2"/>
    <dgm:cxn modelId="{205F0E49-7BED-47CB-BCAA-311FF2346214}" type="presOf" srcId="{C8FAB551-F6B6-4F26-9B8B-741F8B034586}" destId="{738EF967-6C82-4FFE-99C4-32101900D668}" srcOrd="0" destOrd="0" presId="urn:microsoft.com/office/officeart/2005/8/layout/vList2"/>
    <dgm:cxn modelId="{E187BBDA-33C6-46E7-9BC5-BC3A2CA72C9A}" type="presOf" srcId="{8C9E01DD-BB96-4FE7-B645-31E1FAAE87B1}" destId="{AF610F0E-A6E9-45F7-BCC8-F0375F0ECA74}" srcOrd="0" destOrd="0" presId="urn:microsoft.com/office/officeart/2005/8/layout/vList2"/>
    <dgm:cxn modelId="{8B413E7B-AA72-40E0-9E84-5049C23DF4C3}" srcId="{723D300A-4AFC-4605-A1FA-12F2BF106989}" destId="{9723561B-5820-46B0-855C-C22E64A4602B}" srcOrd="1" destOrd="0" parTransId="{5F14C339-7240-4A45-B2B3-357AF00F683D}" sibTransId="{59E14F20-5915-4742-A69E-2EA17A04A089}"/>
    <dgm:cxn modelId="{E8B2861E-11AA-445A-A8D6-FA30B6CE3579}" type="presOf" srcId="{4DD4B053-AC34-4327-BB8E-7ED6691F9F3C}" destId="{16CCF1D6-6F55-4BF7-AE8F-94CC043FF8DA}" srcOrd="0" destOrd="0" presId="urn:microsoft.com/office/officeart/2005/8/layout/vList2"/>
    <dgm:cxn modelId="{8E36AC9B-E867-4B42-85B4-94C9B276242A}" type="presOf" srcId="{B9977CF1-DB4F-42F8-9869-5A6761453D07}" destId="{FB8994AC-23E4-42B2-AD4E-7A04B767C2FE}" srcOrd="0" destOrd="2" presId="urn:microsoft.com/office/officeart/2005/8/layout/vList2"/>
    <dgm:cxn modelId="{2009A228-E03B-40D0-AD1E-58AD426DE5D3}" type="presOf" srcId="{F2F9A323-F859-42BA-A65A-B95A606F5839}" destId="{6B157EC5-8B94-42E8-8C8F-4B92A89A8CCA}" srcOrd="0" destOrd="1" presId="urn:microsoft.com/office/officeart/2005/8/layout/vList2"/>
    <dgm:cxn modelId="{71F48C19-A691-4237-96B3-37C6B4A851D6}" srcId="{47BE2849-C9E9-489F-9C02-F40208DD65E9}" destId="{E4898C38-E3B9-451E-B6DD-38BBBB21C534}" srcOrd="1" destOrd="0" parTransId="{F53540B7-5BCC-4D35-A188-EAB3442751EF}" sibTransId="{A494A1BE-EE96-4747-9115-4C0BF534B5DB}"/>
    <dgm:cxn modelId="{04604CD6-3CC0-4CC4-B220-C588B09F6C7A}" srcId="{8C9E01DD-BB96-4FE7-B645-31E1FAAE87B1}" destId="{8E563040-9F05-48D1-AD17-B6213606F3EB}" srcOrd="2" destOrd="0" parTransId="{F9BFC163-A6C9-4B26-84DD-10BDDC0A524C}" sibTransId="{D96ABF66-C6AA-4414-AB5B-E94A37418E61}"/>
    <dgm:cxn modelId="{15839CBA-70ED-414A-B5A5-075B5ED23779}" type="presParOf" srcId="{AF610F0E-A6E9-45F7-BCC8-F0375F0ECA74}" destId="{CBAA9FEE-D6D3-4951-8BD2-7BCED78E6F51}" srcOrd="0" destOrd="0" presId="urn:microsoft.com/office/officeart/2005/8/layout/vList2"/>
    <dgm:cxn modelId="{D69376D0-4623-43C9-A1FE-8C2161A94C85}" type="presParOf" srcId="{AF610F0E-A6E9-45F7-BCC8-F0375F0ECA74}" destId="{C1900CF3-4A47-44BA-89D7-F0C90406AAA2}" srcOrd="1" destOrd="0" presId="urn:microsoft.com/office/officeart/2005/8/layout/vList2"/>
    <dgm:cxn modelId="{71D0FF84-F2A6-4F79-A7D4-ED384583DCA8}" type="presParOf" srcId="{AF610F0E-A6E9-45F7-BCC8-F0375F0ECA74}" destId="{738EF967-6C82-4FFE-99C4-32101900D668}" srcOrd="2" destOrd="0" presId="urn:microsoft.com/office/officeart/2005/8/layout/vList2"/>
    <dgm:cxn modelId="{D1F1A4D9-5E8C-4FBC-847E-9BA153C1EF8C}" type="presParOf" srcId="{AF610F0E-A6E9-45F7-BCC8-F0375F0ECA74}" destId="{6B157EC5-8B94-42E8-8C8F-4B92A89A8CCA}" srcOrd="3" destOrd="0" presId="urn:microsoft.com/office/officeart/2005/8/layout/vList2"/>
    <dgm:cxn modelId="{0920E581-5713-460D-9E2A-11BCC50839FF}" type="presParOf" srcId="{AF610F0E-A6E9-45F7-BCC8-F0375F0ECA74}" destId="{E37539A3-0350-45EF-8A2A-DD42B2A51045}" srcOrd="4" destOrd="0" presId="urn:microsoft.com/office/officeart/2005/8/layout/vList2"/>
    <dgm:cxn modelId="{2D53CF87-FAEC-409F-B527-6DED0FE7B3E8}" type="presParOf" srcId="{AF610F0E-A6E9-45F7-BCC8-F0375F0ECA74}" destId="{FB8994AC-23E4-42B2-AD4E-7A04B767C2FE}" srcOrd="5" destOrd="0" presId="urn:microsoft.com/office/officeart/2005/8/layout/vList2"/>
    <dgm:cxn modelId="{5ACEBCF2-F99B-4A0C-BC96-9CF2FAC9147A}" type="presParOf" srcId="{AF610F0E-A6E9-45F7-BCC8-F0375F0ECA74}" destId="{13496E2E-3852-4036-A615-B49BE5485947}" srcOrd="6" destOrd="0" presId="urn:microsoft.com/office/officeart/2005/8/layout/vList2"/>
    <dgm:cxn modelId="{173026A8-F3EA-4A7E-B58E-9213BB2D7E84}" type="presParOf" srcId="{AF610F0E-A6E9-45F7-BCC8-F0375F0ECA74}" destId="{16CCF1D6-6F55-4BF7-AE8F-94CC043FF8DA}"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C53A39-8BC9-448B-B919-C133250BBFB8}" type="doc">
      <dgm:prSet loTypeId="urn:microsoft.com/office/officeart/2005/8/layout/chevron1" loCatId="process" qsTypeId="urn:microsoft.com/office/officeart/2005/8/quickstyle/simple1" qsCatId="simple" csTypeId="urn:microsoft.com/office/officeart/2005/8/colors/accent1_2" csCatId="accent1" phldr="1"/>
      <dgm:spPr/>
    </dgm:pt>
    <dgm:pt modelId="{79B61763-DD5E-43FE-A21E-6DB845A8A4A5}">
      <dgm:prSet phldrT="[Text]"/>
      <dgm:spPr/>
      <dgm:t>
        <a:bodyPr/>
        <a:lstStyle/>
        <a:p>
          <a:r>
            <a:rPr lang="en-US" dirty="0" smtClean="0"/>
            <a:t>Get HTML response from Wikipedia</a:t>
          </a:r>
          <a:endParaRPr lang="en-US" dirty="0"/>
        </a:p>
      </dgm:t>
    </dgm:pt>
    <dgm:pt modelId="{FA8F7B61-85CD-483D-9D8F-529CEE76B1AB}" type="parTrans" cxnId="{5C3FBF7F-6802-44A1-912D-AFAAD21F646B}">
      <dgm:prSet/>
      <dgm:spPr/>
      <dgm:t>
        <a:bodyPr/>
        <a:lstStyle/>
        <a:p>
          <a:endParaRPr lang="en-US"/>
        </a:p>
      </dgm:t>
    </dgm:pt>
    <dgm:pt modelId="{4360211E-E92D-4939-9F14-FFD4A6842C37}" type="sibTrans" cxnId="{5C3FBF7F-6802-44A1-912D-AFAAD21F646B}">
      <dgm:prSet/>
      <dgm:spPr/>
      <dgm:t>
        <a:bodyPr/>
        <a:lstStyle/>
        <a:p>
          <a:endParaRPr lang="en-US"/>
        </a:p>
      </dgm:t>
    </dgm:pt>
    <dgm:pt modelId="{48E98361-5265-44AF-ADCB-10537C55C521}">
      <dgm:prSet phldrT="[Text]"/>
      <dgm:spPr/>
      <dgm:t>
        <a:bodyPr/>
        <a:lstStyle/>
        <a:p>
          <a:r>
            <a:rPr lang="en-US" dirty="0" smtClean="0"/>
            <a:t>Use </a:t>
          </a:r>
          <a:r>
            <a:rPr lang="en-US" dirty="0" err="1" smtClean="0"/>
            <a:t>BeautifulSoup</a:t>
          </a:r>
          <a:r>
            <a:rPr lang="en-US" dirty="0" smtClean="0"/>
            <a:t> to extract data</a:t>
          </a:r>
          <a:endParaRPr lang="en-US" dirty="0"/>
        </a:p>
      </dgm:t>
    </dgm:pt>
    <dgm:pt modelId="{D93A5996-885F-487D-B338-67E9CB15C118}" type="parTrans" cxnId="{17AA5227-40B6-4CA9-A12B-ECE14E160165}">
      <dgm:prSet/>
      <dgm:spPr/>
      <dgm:t>
        <a:bodyPr/>
        <a:lstStyle/>
        <a:p>
          <a:endParaRPr lang="en-US"/>
        </a:p>
      </dgm:t>
    </dgm:pt>
    <dgm:pt modelId="{67B17E1A-CD06-4B5B-B34E-1EA8E3B27EB6}" type="sibTrans" cxnId="{17AA5227-40B6-4CA9-A12B-ECE14E160165}">
      <dgm:prSet/>
      <dgm:spPr/>
      <dgm:t>
        <a:bodyPr/>
        <a:lstStyle/>
        <a:p>
          <a:endParaRPr lang="en-US"/>
        </a:p>
      </dgm:t>
    </dgm:pt>
    <dgm:pt modelId="{67DFCE40-F950-4140-A025-E1E171CEEE2F}">
      <dgm:prSet phldrT="[Text]"/>
      <dgm:spPr/>
      <dgm:t>
        <a:bodyPr/>
        <a:lstStyle/>
        <a:p>
          <a:r>
            <a:rPr lang="en-US" dirty="0" smtClean="0"/>
            <a:t>Parse Table data</a:t>
          </a:r>
          <a:endParaRPr lang="en-US" dirty="0"/>
        </a:p>
      </dgm:t>
    </dgm:pt>
    <dgm:pt modelId="{EBF7F664-1FD7-4383-985B-9A885B7A0882}" type="parTrans" cxnId="{DC8DF0A3-EAEC-452B-BAD1-3CE8E6EDFE7E}">
      <dgm:prSet/>
      <dgm:spPr/>
      <dgm:t>
        <a:bodyPr/>
        <a:lstStyle/>
        <a:p>
          <a:endParaRPr lang="en-US"/>
        </a:p>
      </dgm:t>
    </dgm:pt>
    <dgm:pt modelId="{A76D57E7-DD04-47EE-AB16-EDE12C1EB92D}" type="sibTrans" cxnId="{DC8DF0A3-EAEC-452B-BAD1-3CE8E6EDFE7E}">
      <dgm:prSet/>
      <dgm:spPr/>
      <dgm:t>
        <a:bodyPr/>
        <a:lstStyle/>
        <a:p>
          <a:endParaRPr lang="en-US"/>
        </a:p>
      </dgm:t>
    </dgm:pt>
    <dgm:pt modelId="{B1B11732-CD0A-4065-938A-FFE1DBC4A968}">
      <dgm:prSet phldrT="[Text]"/>
      <dgm:spPr/>
      <dgm:t>
        <a:bodyPr/>
        <a:lstStyle/>
        <a:p>
          <a:r>
            <a:rPr lang="en-US" dirty="0" smtClean="0"/>
            <a:t>Convert Table data into </a:t>
          </a:r>
          <a:r>
            <a:rPr lang="en-US" dirty="0" err="1" smtClean="0"/>
            <a:t>DataFrame</a:t>
          </a:r>
          <a:r>
            <a:rPr lang="en-US" dirty="0" smtClean="0"/>
            <a:t> </a:t>
          </a:r>
          <a:endParaRPr lang="en-US" dirty="0"/>
        </a:p>
      </dgm:t>
    </dgm:pt>
    <dgm:pt modelId="{E3C08202-B26C-451A-9B50-C0DECD12E6FC}" type="parTrans" cxnId="{788F54E9-BF03-462C-A574-D6FE00E6DC18}">
      <dgm:prSet/>
      <dgm:spPr/>
      <dgm:t>
        <a:bodyPr/>
        <a:lstStyle/>
        <a:p>
          <a:endParaRPr lang="en-US"/>
        </a:p>
      </dgm:t>
    </dgm:pt>
    <dgm:pt modelId="{EEB9CF82-EBC2-46FE-8344-F6B661F62F69}" type="sibTrans" cxnId="{788F54E9-BF03-462C-A574-D6FE00E6DC18}">
      <dgm:prSet/>
      <dgm:spPr/>
      <dgm:t>
        <a:bodyPr/>
        <a:lstStyle/>
        <a:p>
          <a:endParaRPr lang="en-US"/>
        </a:p>
      </dgm:t>
    </dgm:pt>
    <dgm:pt modelId="{45B8B0EF-792F-4BBE-B23C-2A716AA41CEA}">
      <dgm:prSet phldrT="[Text]"/>
      <dgm:spPr/>
      <dgm:t>
        <a:bodyPr/>
        <a:lstStyle/>
        <a:p>
          <a:r>
            <a:rPr lang="en-US" dirty="0" smtClean="0"/>
            <a:t>Export Data</a:t>
          </a:r>
          <a:endParaRPr lang="en-US" dirty="0"/>
        </a:p>
      </dgm:t>
    </dgm:pt>
    <dgm:pt modelId="{13120CB8-D5B6-4786-BDD7-BD5B76AD2754}" type="parTrans" cxnId="{2C8BF277-42E1-41A7-BF72-9458CF0CE8A9}">
      <dgm:prSet/>
      <dgm:spPr/>
    </dgm:pt>
    <dgm:pt modelId="{61B4BD81-1194-49E0-B1CD-D02B4FF78575}" type="sibTrans" cxnId="{2C8BF277-42E1-41A7-BF72-9458CF0CE8A9}">
      <dgm:prSet/>
      <dgm:spPr/>
    </dgm:pt>
    <dgm:pt modelId="{712D3247-A7E4-47B9-9A27-87D83AEB8BB6}" type="pres">
      <dgm:prSet presAssocID="{CFC53A39-8BC9-448B-B919-C133250BBFB8}" presName="Name0" presStyleCnt="0">
        <dgm:presLayoutVars>
          <dgm:dir/>
          <dgm:animLvl val="lvl"/>
          <dgm:resizeHandles val="exact"/>
        </dgm:presLayoutVars>
      </dgm:prSet>
      <dgm:spPr/>
    </dgm:pt>
    <dgm:pt modelId="{5A19C1F9-DD8A-4CAB-8B4D-A5990F07BE4D}" type="pres">
      <dgm:prSet presAssocID="{79B61763-DD5E-43FE-A21E-6DB845A8A4A5}" presName="parTxOnly" presStyleLbl="node1" presStyleIdx="0" presStyleCnt="5">
        <dgm:presLayoutVars>
          <dgm:chMax val="0"/>
          <dgm:chPref val="0"/>
          <dgm:bulletEnabled val="1"/>
        </dgm:presLayoutVars>
      </dgm:prSet>
      <dgm:spPr/>
      <dgm:t>
        <a:bodyPr/>
        <a:lstStyle/>
        <a:p>
          <a:endParaRPr lang="en-US"/>
        </a:p>
      </dgm:t>
    </dgm:pt>
    <dgm:pt modelId="{57BDB736-79FD-46A7-A8ED-C00BD55C1174}" type="pres">
      <dgm:prSet presAssocID="{4360211E-E92D-4939-9F14-FFD4A6842C37}" presName="parTxOnlySpace" presStyleCnt="0"/>
      <dgm:spPr/>
    </dgm:pt>
    <dgm:pt modelId="{AFD4B289-DBF3-46A8-B0E4-2F59D196DA0E}" type="pres">
      <dgm:prSet presAssocID="{48E98361-5265-44AF-ADCB-10537C55C521}" presName="parTxOnly" presStyleLbl="node1" presStyleIdx="1" presStyleCnt="5">
        <dgm:presLayoutVars>
          <dgm:chMax val="0"/>
          <dgm:chPref val="0"/>
          <dgm:bulletEnabled val="1"/>
        </dgm:presLayoutVars>
      </dgm:prSet>
      <dgm:spPr/>
    </dgm:pt>
    <dgm:pt modelId="{26F18F52-3185-4F77-B9F8-980721E5E5A1}" type="pres">
      <dgm:prSet presAssocID="{67B17E1A-CD06-4B5B-B34E-1EA8E3B27EB6}" presName="parTxOnlySpace" presStyleCnt="0"/>
      <dgm:spPr/>
    </dgm:pt>
    <dgm:pt modelId="{39C62A10-3CB5-4749-945B-445E31406FF8}" type="pres">
      <dgm:prSet presAssocID="{67DFCE40-F950-4140-A025-E1E171CEEE2F}" presName="parTxOnly" presStyleLbl="node1" presStyleIdx="2" presStyleCnt="5">
        <dgm:presLayoutVars>
          <dgm:chMax val="0"/>
          <dgm:chPref val="0"/>
          <dgm:bulletEnabled val="1"/>
        </dgm:presLayoutVars>
      </dgm:prSet>
      <dgm:spPr/>
    </dgm:pt>
    <dgm:pt modelId="{9987644F-BA09-461B-BD3E-AC99754CDC16}" type="pres">
      <dgm:prSet presAssocID="{A76D57E7-DD04-47EE-AB16-EDE12C1EB92D}" presName="parTxOnlySpace" presStyleCnt="0"/>
      <dgm:spPr/>
    </dgm:pt>
    <dgm:pt modelId="{E2C3D2BA-E08E-49BF-9863-F420AFE1F14E}" type="pres">
      <dgm:prSet presAssocID="{B1B11732-CD0A-4065-938A-FFE1DBC4A968}" presName="parTxOnly" presStyleLbl="node1" presStyleIdx="3" presStyleCnt="5">
        <dgm:presLayoutVars>
          <dgm:chMax val="0"/>
          <dgm:chPref val="0"/>
          <dgm:bulletEnabled val="1"/>
        </dgm:presLayoutVars>
      </dgm:prSet>
      <dgm:spPr/>
      <dgm:t>
        <a:bodyPr/>
        <a:lstStyle/>
        <a:p>
          <a:endParaRPr lang="en-US"/>
        </a:p>
      </dgm:t>
    </dgm:pt>
    <dgm:pt modelId="{B91C5ACC-DFD5-4709-B155-66D6EC85448D}" type="pres">
      <dgm:prSet presAssocID="{EEB9CF82-EBC2-46FE-8344-F6B661F62F69}" presName="parTxOnlySpace" presStyleCnt="0"/>
      <dgm:spPr/>
    </dgm:pt>
    <dgm:pt modelId="{E214C98D-AEA3-4515-83EA-04814DCA76D0}" type="pres">
      <dgm:prSet presAssocID="{45B8B0EF-792F-4BBE-B23C-2A716AA41CEA}" presName="parTxOnly" presStyleLbl="node1" presStyleIdx="4" presStyleCnt="5">
        <dgm:presLayoutVars>
          <dgm:chMax val="0"/>
          <dgm:chPref val="0"/>
          <dgm:bulletEnabled val="1"/>
        </dgm:presLayoutVars>
      </dgm:prSet>
      <dgm:spPr/>
    </dgm:pt>
  </dgm:ptLst>
  <dgm:cxnLst>
    <dgm:cxn modelId="{5C3FBF7F-6802-44A1-912D-AFAAD21F646B}" srcId="{CFC53A39-8BC9-448B-B919-C133250BBFB8}" destId="{79B61763-DD5E-43FE-A21E-6DB845A8A4A5}" srcOrd="0" destOrd="0" parTransId="{FA8F7B61-85CD-483D-9D8F-529CEE76B1AB}" sibTransId="{4360211E-E92D-4939-9F14-FFD4A6842C37}"/>
    <dgm:cxn modelId="{D7F00128-3202-4579-A636-7A2D545FE7AB}" type="presOf" srcId="{CFC53A39-8BC9-448B-B919-C133250BBFB8}" destId="{712D3247-A7E4-47B9-9A27-87D83AEB8BB6}" srcOrd="0" destOrd="0" presId="urn:microsoft.com/office/officeart/2005/8/layout/chevron1"/>
    <dgm:cxn modelId="{BE2D4A44-68B5-48EE-A2E0-B9E40DCFFA2A}" type="presOf" srcId="{67DFCE40-F950-4140-A025-E1E171CEEE2F}" destId="{39C62A10-3CB5-4749-945B-445E31406FF8}" srcOrd="0" destOrd="0" presId="urn:microsoft.com/office/officeart/2005/8/layout/chevron1"/>
    <dgm:cxn modelId="{DC8DF0A3-EAEC-452B-BAD1-3CE8E6EDFE7E}" srcId="{CFC53A39-8BC9-448B-B919-C133250BBFB8}" destId="{67DFCE40-F950-4140-A025-E1E171CEEE2F}" srcOrd="2" destOrd="0" parTransId="{EBF7F664-1FD7-4383-985B-9A885B7A0882}" sibTransId="{A76D57E7-DD04-47EE-AB16-EDE12C1EB92D}"/>
    <dgm:cxn modelId="{2C8BF277-42E1-41A7-BF72-9458CF0CE8A9}" srcId="{CFC53A39-8BC9-448B-B919-C133250BBFB8}" destId="{45B8B0EF-792F-4BBE-B23C-2A716AA41CEA}" srcOrd="4" destOrd="0" parTransId="{13120CB8-D5B6-4786-BDD7-BD5B76AD2754}" sibTransId="{61B4BD81-1194-49E0-B1CD-D02B4FF78575}"/>
    <dgm:cxn modelId="{788F54E9-BF03-462C-A574-D6FE00E6DC18}" srcId="{CFC53A39-8BC9-448B-B919-C133250BBFB8}" destId="{B1B11732-CD0A-4065-938A-FFE1DBC4A968}" srcOrd="3" destOrd="0" parTransId="{E3C08202-B26C-451A-9B50-C0DECD12E6FC}" sibTransId="{EEB9CF82-EBC2-46FE-8344-F6B661F62F69}"/>
    <dgm:cxn modelId="{17AA5227-40B6-4CA9-A12B-ECE14E160165}" srcId="{CFC53A39-8BC9-448B-B919-C133250BBFB8}" destId="{48E98361-5265-44AF-ADCB-10537C55C521}" srcOrd="1" destOrd="0" parTransId="{D93A5996-885F-487D-B338-67E9CB15C118}" sibTransId="{67B17E1A-CD06-4B5B-B34E-1EA8E3B27EB6}"/>
    <dgm:cxn modelId="{FF84AF97-EE0B-45F3-A40C-0A3FB4721898}" type="presOf" srcId="{48E98361-5265-44AF-ADCB-10537C55C521}" destId="{AFD4B289-DBF3-46A8-B0E4-2F59D196DA0E}" srcOrd="0" destOrd="0" presId="urn:microsoft.com/office/officeart/2005/8/layout/chevron1"/>
    <dgm:cxn modelId="{EDBB8935-7C71-4FB1-96C6-90EF985972A7}" type="presOf" srcId="{45B8B0EF-792F-4BBE-B23C-2A716AA41CEA}" destId="{E214C98D-AEA3-4515-83EA-04814DCA76D0}" srcOrd="0" destOrd="0" presId="urn:microsoft.com/office/officeart/2005/8/layout/chevron1"/>
    <dgm:cxn modelId="{2180717C-2108-4165-84F4-2F7CC5F341D3}" type="presOf" srcId="{B1B11732-CD0A-4065-938A-FFE1DBC4A968}" destId="{E2C3D2BA-E08E-49BF-9863-F420AFE1F14E}" srcOrd="0" destOrd="0" presId="urn:microsoft.com/office/officeart/2005/8/layout/chevron1"/>
    <dgm:cxn modelId="{908BC4A2-BCEB-499C-AC9D-FCDA507C1745}" type="presOf" srcId="{79B61763-DD5E-43FE-A21E-6DB845A8A4A5}" destId="{5A19C1F9-DD8A-4CAB-8B4D-A5990F07BE4D}" srcOrd="0" destOrd="0" presId="urn:microsoft.com/office/officeart/2005/8/layout/chevron1"/>
    <dgm:cxn modelId="{726B91C9-F540-480B-9FC3-085CDF1FE6D3}" type="presParOf" srcId="{712D3247-A7E4-47B9-9A27-87D83AEB8BB6}" destId="{5A19C1F9-DD8A-4CAB-8B4D-A5990F07BE4D}" srcOrd="0" destOrd="0" presId="urn:microsoft.com/office/officeart/2005/8/layout/chevron1"/>
    <dgm:cxn modelId="{52142A8B-71A9-46A6-B400-275EE893D5A6}" type="presParOf" srcId="{712D3247-A7E4-47B9-9A27-87D83AEB8BB6}" destId="{57BDB736-79FD-46A7-A8ED-C00BD55C1174}" srcOrd="1" destOrd="0" presId="urn:microsoft.com/office/officeart/2005/8/layout/chevron1"/>
    <dgm:cxn modelId="{14D04386-67F7-45A8-BDC6-C2D33699FC28}" type="presParOf" srcId="{712D3247-A7E4-47B9-9A27-87D83AEB8BB6}" destId="{AFD4B289-DBF3-46A8-B0E4-2F59D196DA0E}" srcOrd="2" destOrd="0" presId="urn:microsoft.com/office/officeart/2005/8/layout/chevron1"/>
    <dgm:cxn modelId="{A31BD483-F52F-4231-A90A-604AB007229A}" type="presParOf" srcId="{712D3247-A7E4-47B9-9A27-87D83AEB8BB6}" destId="{26F18F52-3185-4F77-B9F8-980721E5E5A1}" srcOrd="3" destOrd="0" presId="urn:microsoft.com/office/officeart/2005/8/layout/chevron1"/>
    <dgm:cxn modelId="{B049E65E-1456-4783-ABC6-E37371B0072B}" type="presParOf" srcId="{712D3247-A7E4-47B9-9A27-87D83AEB8BB6}" destId="{39C62A10-3CB5-4749-945B-445E31406FF8}" srcOrd="4" destOrd="0" presId="urn:microsoft.com/office/officeart/2005/8/layout/chevron1"/>
    <dgm:cxn modelId="{81FAEB72-7154-487B-959F-E192D2BD30C2}" type="presParOf" srcId="{712D3247-A7E4-47B9-9A27-87D83AEB8BB6}" destId="{9987644F-BA09-461B-BD3E-AC99754CDC16}" srcOrd="5" destOrd="0" presId="urn:microsoft.com/office/officeart/2005/8/layout/chevron1"/>
    <dgm:cxn modelId="{300E7D77-D78D-4EA3-9161-94B3105ED362}" type="presParOf" srcId="{712D3247-A7E4-47B9-9A27-87D83AEB8BB6}" destId="{E2C3D2BA-E08E-49BF-9863-F420AFE1F14E}" srcOrd="6" destOrd="0" presId="urn:microsoft.com/office/officeart/2005/8/layout/chevron1"/>
    <dgm:cxn modelId="{FC7E7558-9383-4645-8730-66F20ED6BF37}" type="presParOf" srcId="{712D3247-A7E4-47B9-9A27-87D83AEB8BB6}" destId="{B91C5ACC-DFD5-4709-B155-66D6EC85448D}" srcOrd="7" destOrd="0" presId="urn:microsoft.com/office/officeart/2005/8/layout/chevron1"/>
    <dgm:cxn modelId="{260F1CCA-9DF5-420A-8AC4-6EBC0346949D}" type="presParOf" srcId="{712D3247-A7E4-47B9-9A27-87D83AEB8BB6}" destId="{E214C98D-AEA3-4515-83EA-04814DCA76D0}" srcOrd="8"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073029-AA6E-4AFE-BC37-5E6500271FE0}"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3F378057-8AEB-49A0-852B-A64C40A90686}">
      <dgm:prSet phldrT="[Text]"/>
      <dgm:spPr/>
      <dgm:t>
        <a:bodyPr/>
        <a:lstStyle/>
        <a:p>
          <a:r>
            <a:rPr lang="en-US" dirty="0" smtClean="0"/>
            <a:t>Setting up API Endpoint to send request</a:t>
          </a:r>
          <a:endParaRPr lang="en-US" dirty="0"/>
        </a:p>
      </dgm:t>
    </dgm:pt>
    <dgm:pt modelId="{B8765040-076F-4803-B8B6-5C4877A90F5A}" type="parTrans" cxnId="{3B01A5C1-B58D-4F67-A620-8FE08B49FEB7}">
      <dgm:prSet/>
      <dgm:spPr/>
      <dgm:t>
        <a:bodyPr/>
        <a:lstStyle/>
        <a:p>
          <a:endParaRPr lang="en-US"/>
        </a:p>
      </dgm:t>
    </dgm:pt>
    <dgm:pt modelId="{9CE387C3-6763-42CF-9771-AD345A686841}" type="sibTrans" cxnId="{3B01A5C1-B58D-4F67-A620-8FE08B49FEB7}">
      <dgm:prSet/>
      <dgm:spPr/>
      <dgm:t>
        <a:bodyPr/>
        <a:lstStyle/>
        <a:p>
          <a:endParaRPr lang="en-US"/>
        </a:p>
      </dgm:t>
    </dgm:pt>
    <dgm:pt modelId="{95578BD9-9E3C-4026-82F4-23C0642605AD}">
      <dgm:prSet phldrT="[Text]"/>
      <dgm:spPr/>
      <dgm:t>
        <a:bodyPr/>
        <a:lstStyle/>
        <a:p>
          <a:r>
            <a:rPr lang="en-US" dirty="0" smtClean="0"/>
            <a:t>Converting JSON object into </a:t>
          </a:r>
          <a:r>
            <a:rPr lang="en-US" dirty="0" err="1" smtClean="0"/>
            <a:t>Dataframe</a:t>
          </a:r>
          <a:endParaRPr lang="en-US" dirty="0"/>
        </a:p>
      </dgm:t>
    </dgm:pt>
    <dgm:pt modelId="{40F4D44B-1E7A-462C-ACFA-8AF4C23D3797}" type="parTrans" cxnId="{BE68CAFB-AB00-4913-8827-3EADE408E557}">
      <dgm:prSet/>
      <dgm:spPr/>
      <dgm:t>
        <a:bodyPr/>
        <a:lstStyle/>
        <a:p>
          <a:endParaRPr lang="en-US"/>
        </a:p>
      </dgm:t>
    </dgm:pt>
    <dgm:pt modelId="{18CE0D25-1ECD-4A5D-A647-387089772EB0}" type="sibTrans" cxnId="{BE68CAFB-AB00-4913-8827-3EADE408E557}">
      <dgm:prSet/>
      <dgm:spPr/>
      <dgm:t>
        <a:bodyPr/>
        <a:lstStyle/>
        <a:p>
          <a:endParaRPr lang="en-US"/>
        </a:p>
      </dgm:t>
    </dgm:pt>
    <dgm:pt modelId="{1924DE1D-94D1-4B98-8BC1-5AA6D7647CF9}">
      <dgm:prSet phldrT="[Text]"/>
      <dgm:spPr/>
      <dgm:t>
        <a:bodyPr/>
        <a:lstStyle/>
        <a:p>
          <a:r>
            <a:rPr lang="en-US" dirty="0" smtClean="0"/>
            <a:t>Extract features from </a:t>
          </a:r>
          <a:r>
            <a:rPr lang="en-US" dirty="0" err="1" smtClean="0"/>
            <a:t>dataframe</a:t>
          </a:r>
          <a:endParaRPr lang="en-US" dirty="0"/>
        </a:p>
      </dgm:t>
    </dgm:pt>
    <dgm:pt modelId="{DC751C3F-E45C-44D1-8DAB-5011FBB7F565}" type="parTrans" cxnId="{F14AAB1E-0A5A-4C94-A61E-F0B4807D6251}">
      <dgm:prSet/>
      <dgm:spPr/>
      <dgm:t>
        <a:bodyPr/>
        <a:lstStyle/>
        <a:p>
          <a:endParaRPr lang="en-US"/>
        </a:p>
      </dgm:t>
    </dgm:pt>
    <dgm:pt modelId="{3A19E0A8-A912-44FF-BF4D-879163C20983}" type="sibTrans" cxnId="{F14AAB1E-0A5A-4C94-A61E-F0B4807D6251}">
      <dgm:prSet/>
      <dgm:spPr/>
      <dgm:t>
        <a:bodyPr/>
        <a:lstStyle/>
        <a:p>
          <a:endParaRPr lang="en-US"/>
        </a:p>
      </dgm:t>
    </dgm:pt>
    <dgm:pt modelId="{BB8E6439-EE27-4620-8565-C217CC4A152D}">
      <dgm:prSet phldrT="[Text]"/>
      <dgm:spPr/>
      <dgm:t>
        <a:bodyPr/>
        <a:lstStyle/>
        <a:p>
          <a:r>
            <a:rPr lang="en-US" dirty="0" smtClean="0"/>
            <a:t>Get past launch data as JSON object and convert to </a:t>
          </a:r>
          <a:r>
            <a:rPr lang="en-US" dirty="0" err="1" smtClean="0"/>
            <a:t>Dataframe</a:t>
          </a:r>
          <a:endParaRPr lang="en-US" dirty="0"/>
        </a:p>
      </dgm:t>
    </dgm:pt>
    <dgm:pt modelId="{48197F65-FF40-4684-84FA-70BC6A1212B4}" type="parTrans" cxnId="{681C8D09-D63A-43FB-B813-250350DE6BBA}">
      <dgm:prSet/>
      <dgm:spPr/>
      <dgm:t>
        <a:bodyPr/>
        <a:lstStyle/>
        <a:p>
          <a:endParaRPr lang="en-US"/>
        </a:p>
      </dgm:t>
    </dgm:pt>
    <dgm:pt modelId="{AD22F428-79BC-4FF5-9CC9-6DC687DE2936}" type="sibTrans" cxnId="{681C8D09-D63A-43FB-B813-250350DE6BBA}">
      <dgm:prSet/>
      <dgm:spPr/>
      <dgm:t>
        <a:bodyPr/>
        <a:lstStyle/>
        <a:p>
          <a:endParaRPr lang="en-US"/>
        </a:p>
      </dgm:t>
    </dgm:pt>
    <dgm:pt modelId="{E6D2CFB5-45D7-41BE-B000-15D7FE0AD139}">
      <dgm:prSet phldrT="[Text]"/>
      <dgm:spPr/>
      <dgm:t>
        <a:bodyPr/>
        <a:lstStyle/>
        <a:p>
          <a:r>
            <a:rPr lang="en-US" dirty="0" smtClean="0"/>
            <a:t>Filter </a:t>
          </a:r>
          <a:r>
            <a:rPr lang="en-US" dirty="0" err="1" smtClean="0"/>
            <a:t>Dataframe</a:t>
          </a:r>
          <a:r>
            <a:rPr lang="en-US" dirty="0" smtClean="0"/>
            <a:t> to only include Falcon 9 Launches</a:t>
          </a:r>
          <a:endParaRPr lang="en-US" dirty="0"/>
        </a:p>
      </dgm:t>
    </dgm:pt>
    <dgm:pt modelId="{F5F63B00-03F7-4AFA-B8CA-8DCA65EF7E26}" type="parTrans" cxnId="{4AB961C7-6C45-4E9B-A6A7-A0B8D527C1AE}">
      <dgm:prSet/>
      <dgm:spPr/>
      <dgm:t>
        <a:bodyPr/>
        <a:lstStyle/>
        <a:p>
          <a:endParaRPr lang="en-US"/>
        </a:p>
      </dgm:t>
    </dgm:pt>
    <dgm:pt modelId="{838BFE4C-4F4B-4AA2-85E7-A949D317116E}" type="sibTrans" cxnId="{4AB961C7-6C45-4E9B-A6A7-A0B8D527C1AE}">
      <dgm:prSet/>
      <dgm:spPr/>
      <dgm:t>
        <a:bodyPr/>
        <a:lstStyle/>
        <a:p>
          <a:endParaRPr lang="en-US"/>
        </a:p>
      </dgm:t>
    </dgm:pt>
    <dgm:pt modelId="{A155B8EE-58BD-4AAA-AC35-2DF72EF5F080}">
      <dgm:prSet phldrT="[Text]"/>
      <dgm:spPr/>
      <dgm:t>
        <a:bodyPr/>
        <a:lstStyle/>
        <a:p>
          <a:r>
            <a:rPr lang="en-US" dirty="0" smtClean="0"/>
            <a:t>Deal with missing values</a:t>
          </a:r>
          <a:endParaRPr lang="en-US" dirty="0"/>
        </a:p>
      </dgm:t>
    </dgm:pt>
    <dgm:pt modelId="{502B6B0F-855C-4378-8D7B-3DB7C7EF9924}" type="parTrans" cxnId="{634C769A-5631-4305-B799-652E8E930616}">
      <dgm:prSet/>
      <dgm:spPr/>
      <dgm:t>
        <a:bodyPr/>
        <a:lstStyle/>
        <a:p>
          <a:endParaRPr lang="en-US"/>
        </a:p>
      </dgm:t>
    </dgm:pt>
    <dgm:pt modelId="{6EDC93E9-B127-4934-A952-765FE03D162D}" type="sibTrans" cxnId="{634C769A-5631-4305-B799-652E8E930616}">
      <dgm:prSet/>
      <dgm:spPr/>
      <dgm:t>
        <a:bodyPr/>
        <a:lstStyle/>
        <a:p>
          <a:endParaRPr lang="en-US"/>
        </a:p>
      </dgm:t>
    </dgm:pt>
    <dgm:pt modelId="{62175B49-78BE-45F6-91C5-4B8DA18A7E75}">
      <dgm:prSet phldrT="[Text]"/>
      <dgm:spPr/>
      <dgm:t>
        <a:bodyPr/>
        <a:lstStyle/>
        <a:p>
          <a:r>
            <a:rPr lang="en-US" dirty="0" smtClean="0"/>
            <a:t>Export to file</a:t>
          </a:r>
          <a:endParaRPr lang="en-US" dirty="0"/>
        </a:p>
      </dgm:t>
    </dgm:pt>
    <dgm:pt modelId="{F30B1BAC-63BC-4798-AE92-E485AF9E3031}" type="parTrans" cxnId="{A76F55A2-01E5-44D1-9702-05A6EAF056D4}">
      <dgm:prSet/>
      <dgm:spPr/>
      <dgm:t>
        <a:bodyPr/>
        <a:lstStyle/>
        <a:p>
          <a:endParaRPr lang="en-US"/>
        </a:p>
      </dgm:t>
    </dgm:pt>
    <dgm:pt modelId="{786A0D44-3A37-428D-AA18-C58FF52FA36F}" type="sibTrans" cxnId="{A76F55A2-01E5-44D1-9702-05A6EAF056D4}">
      <dgm:prSet/>
      <dgm:spPr/>
      <dgm:t>
        <a:bodyPr/>
        <a:lstStyle/>
        <a:p>
          <a:endParaRPr lang="en-US"/>
        </a:p>
      </dgm:t>
    </dgm:pt>
    <dgm:pt modelId="{137B9C94-1D0E-4CFF-A52C-8CC72338F45C}">
      <dgm:prSet phldrT="[Text]"/>
      <dgm:spPr/>
      <dgm:t>
        <a:bodyPr/>
        <a:lstStyle/>
        <a:p>
          <a:r>
            <a:rPr lang="en-US" dirty="0" smtClean="0"/>
            <a:t>Saving response from API call</a:t>
          </a:r>
          <a:endParaRPr lang="en-US" dirty="0"/>
        </a:p>
      </dgm:t>
    </dgm:pt>
    <dgm:pt modelId="{F35F79D9-FA27-4C67-8FE6-9E8C87DBA8D0}" type="parTrans" cxnId="{BB9F7DED-00E3-4AE7-AB72-B1A04C034B8F}">
      <dgm:prSet/>
      <dgm:spPr/>
      <dgm:t>
        <a:bodyPr/>
        <a:lstStyle/>
        <a:p>
          <a:endParaRPr lang="en-US"/>
        </a:p>
      </dgm:t>
    </dgm:pt>
    <dgm:pt modelId="{06F73519-C8BE-45B6-80FD-E4AE9B4F64A3}" type="sibTrans" cxnId="{BB9F7DED-00E3-4AE7-AB72-B1A04C034B8F}">
      <dgm:prSet/>
      <dgm:spPr/>
      <dgm:t>
        <a:bodyPr/>
        <a:lstStyle/>
        <a:p>
          <a:endParaRPr lang="en-US"/>
        </a:p>
      </dgm:t>
    </dgm:pt>
    <dgm:pt modelId="{547628A6-7C56-418E-9F93-4AB95906CE9D}" type="pres">
      <dgm:prSet presAssocID="{95073029-AA6E-4AFE-BC37-5E6500271FE0}" presName="CompostProcess" presStyleCnt="0">
        <dgm:presLayoutVars>
          <dgm:dir/>
          <dgm:resizeHandles val="exact"/>
        </dgm:presLayoutVars>
      </dgm:prSet>
      <dgm:spPr/>
    </dgm:pt>
    <dgm:pt modelId="{5F8E2564-7FD6-43AD-9CE9-FE1CCE10EC02}" type="pres">
      <dgm:prSet presAssocID="{95073029-AA6E-4AFE-BC37-5E6500271FE0}" presName="arrow" presStyleLbl="bgShp" presStyleIdx="0" presStyleCnt="1"/>
      <dgm:spPr/>
    </dgm:pt>
    <dgm:pt modelId="{1B41C336-9C75-470A-BA35-72E3B426A5F1}" type="pres">
      <dgm:prSet presAssocID="{95073029-AA6E-4AFE-BC37-5E6500271FE0}" presName="linearProcess" presStyleCnt="0"/>
      <dgm:spPr/>
    </dgm:pt>
    <dgm:pt modelId="{DCDC526C-23A5-4260-8C83-5410A9A386DB}" type="pres">
      <dgm:prSet presAssocID="{3F378057-8AEB-49A0-852B-A64C40A90686}" presName="textNode" presStyleLbl="node1" presStyleIdx="0" presStyleCnt="8">
        <dgm:presLayoutVars>
          <dgm:bulletEnabled val="1"/>
        </dgm:presLayoutVars>
      </dgm:prSet>
      <dgm:spPr/>
      <dgm:t>
        <a:bodyPr/>
        <a:lstStyle/>
        <a:p>
          <a:endParaRPr lang="en-US"/>
        </a:p>
      </dgm:t>
    </dgm:pt>
    <dgm:pt modelId="{8945A14D-BB42-4B22-ACE9-301326901A0D}" type="pres">
      <dgm:prSet presAssocID="{9CE387C3-6763-42CF-9771-AD345A686841}" presName="sibTrans" presStyleCnt="0"/>
      <dgm:spPr/>
    </dgm:pt>
    <dgm:pt modelId="{DFA18714-4EDF-44E3-84CE-7B95AFD5494D}" type="pres">
      <dgm:prSet presAssocID="{137B9C94-1D0E-4CFF-A52C-8CC72338F45C}" presName="textNode" presStyleLbl="node1" presStyleIdx="1" presStyleCnt="8">
        <dgm:presLayoutVars>
          <dgm:bulletEnabled val="1"/>
        </dgm:presLayoutVars>
      </dgm:prSet>
      <dgm:spPr/>
    </dgm:pt>
    <dgm:pt modelId="{E994BBB8-BAC9-4943-A9F8-7CBEF005D6AB}" type="pres">
      <dgm:prSet presAssocID="{06F73519-C8BE-45B6-80FD-E4AE9B4F64A3}" presName="sibTrans" presStyleCnt="0"/>
      <dgm:spPr/>
    </dgm:pt>
    <dgm:pt modelId="{2835FD6E-4E81-4EC6-8656-489C4D76B5CD}" type="pres">
      <dgm:prSet presAssocID="{95578BD9-9E3C-4026-82F4-23C0642605AD}" presName="textNode" presStyleLbl="node1" presStyleIdx="2" presStyleCnt="8">
        <dgm:presLayoutVars>
          <dgm:bulletEnabled val="1"/>
        </dgm:presLayoutVars>
      </dgm:prSet>
      <dgm:spPr/>
      <dgm:t>
        <a:bodyPr/>
        <a:lstStyle/>
        <a:p>
          <a:endParaRPr lang="en-US"/>
        </a:p>
      </dgm:t>
    </dgm:pt>
    <dgm:pt modelId="{0B12B414-F30C-4005-8618-7E55C90D2C9E}" type="pres">
      <dgm:prSet presAssocID="{18CE0D25-1ECD-4A5D-A647-387089772EB0}" presName="sibTrans" presStyleCnt="0"/>
      <dgm:spPr/>
    </dgm:pt>
    <dgm:pt modelId="{049B10BA-8872-4A31-A6C8-B0A7F354AB8E}" type="pres">
      <dgm:prSet presAssocID="{1924DE1D-94D1-4B98-8BC1-5AA6D7647CF9}" presName="textNode" presStyleLbl="node1" presStyleIdx="3" presStyleCnt="8">
        <dgm:presLayoutVars>
          <dgm:bulletEnabled val="1"/>
        </dgm:presLayoutVars>
      </dgm:prSet>
      <dgm:spPr/>
    </dgm:pt>
    <dgm:pt modelId="{84FD6BCF-B46A-4E28-AA3A-73E2A9FD9074}" type="pres">
      <dgm:prSet presAssocID="{3A19E0A8-A912-44FF-BF4D-879163C20983}" presName="sibTrans" presStyleCnt="0"/>
      <dgm:spPr/>
    </dgm:pt>
    <dgm:pt modelId="{5524C26A-667F-401A-A46E-B1598634DAEB}" type="pres">
      <dgm:prSet presAssocID="{BB8E6439-EE27-4620-8565-C217CC4A152D}" presName="textNode" presStyleLbl="node1" presStyleIdx="4" presStyleCnt="8">
        <dgm:presLayoutVars>
          <dgm:bulletEnabled val="1"/>
        </dgm:presLayoutVars>
      </dgm:prSet>
      <dgm:spPr/>
      <dgm:t>
        <a:bodyPr/>
        <a:lstStyle/>
        <a:p>
          <a:endParaRPr lang="en-US"/>
        </a:p>
      </dgm:t>
    </dgm:pt>
    <dgm:pt modelId="{64AA3B30-77B8-48AE-B856-DFF3CAFB423C}" type="pres">
      <dgm:prSet presAssocID="{AD22F428-79BC-4FF5-9CC9-6DC687DE2936}" presName="sibTrans" presStyleCnt="0"/>
      <dgm:spPr/>
    </dgm:pt>
    <dgm:pt modelId="{227F6EE2-F932-41DC-9D92-76B40F7F23CA}" type="pres">
      <dgm:prSet presAssocID="{E6D2CFB5-45D7-41BE-B000-15D7FE0AD139}" presName="textNode" presStyleLbl="node1" presStyleIdx="5" presStyleCnt="8">
        <dgm:presLayoutVars>
          <dgm:bulletEnabled val="1"/>
        </dgm:presLayoutVars>
      </dgm:prSet>
      <dgm:spPr/>
    </dgm:pt>
    <dgm:pt modelId="{E64C3A5F-C719-4DBA-AB96-37F3AB731CE3}" type="pres">
      <dgm:prSet presAssocID="{838BFE4C-4F4B-4AA2-85E7-A949D317116E}" presName="sibTrans" presStyleCnt="0"/>
      <dgm:spPr/>
    </dgm:pt>
    <dgm:pt modelId="{160EB33A-F049-45BA-9D9E-21BF2F6272C7}" type="pres">
      <dgm:prSet presAssocID="{A155B8EE-58BD-4AAA-AC35-2DF72EF5F080}" presName="textNode" presStyleLbl="node1" presStyleIdx="6" presStyleCnt="8">
        <dgm:presLayoutVars>
          <dgm:bulletEnabled val="1"/>
        </dgm:presLayoutVars>
      </dgm:prSet>
      <dgm:spPr/>
      <dgm:t>
        <a:bodyPr/>
        <a:lstStyle/>
        <a:p>
          <a:endParaRPr lang="en-US"/>
        </a:p>
      </dgm:t>
    </dgm:pt>
    <dgm:pt modelId="{D2F73891-EB24-45D2-8918-E98D944465AB}" type="pres">
      <dgm:prSet presAssocID="{6EDC93E9-B127-4934-A952-765FE03D162D}" presName="sibTrans" presStyleCnt="0"/>
      <dgm:spPr/>
    </dgm:pt>
    <dgm:pt modelId="{FEDD0C9B-2966-4C9D-B151-5D2999AA3E1E}" type="pres">
      <dgm:prSet presAssocID="{62175B49-78BE-45F6-91C5-4B8DA18A7E75}" presName="textNode" presStyleLbl="node1" presStyleIdx="7" presStyleCnt="8">
        <dgm:presLayoutVars>
          <dgm:bulletEnabled val="1"/>
        </dgm:presLayoutVars>
      </dgm:prSet>
      <dgm:spPr/>
    </dgm:pt>
  </dgm:ptLst>
  <dgm:cxnLst>
    <dgm:cxn modelId="{817E1B48-CB49-4546-B71C-8AF12D66E3B8}" type="presOf" srcId="{1924DE1D-94D1-4B98-8BC1-5AA6D7647CF9}" destId="{049B10BA-8872-4A31-A6C8-B0A7F354AB8E}" srcOrd="0" destOrd="0" presId="urn:microsoft.com/office/officeart/2005/8/layout/hProcess9"/>
    <dgm:cxn modelId="{5D78337C-D17C-440F-B57F-148938074E00}" type="presOf" srcId="{137B9C94-1D0E-4CFF-A52C-8CC72338F45C}" destId="{DFA18714-4EDF-44E3-84CE-7B95AFD5494D}" srcOrd="0" destOrd="0" presId="urn:microsoft.com/office/officeart/2005/8/layout/hProcess9"/>
    <dgm:cxn modelId="{634C769A-5631-4305-B799-652E8E930616}" srcId="{95073029-AA6E-4AFE-BC37-5E6500271FE0}" destId="{A155B8EE-58BD-4AAA-AC35-2DF72EF5F080}" srcOrd="6" destOrd="0" parTransId="{502B6B0F-855C-4378-8D7B-3DB7C7EF9924}" sibTransId="{6EDC93E9-B127-4934-A952-765FE03D162D}"/>
    <dgm:cxn modelId="{F14AAB1E-0A5A-4C94-A61E-F0B4807D6251}" srcId="{95073029-AA6E-4AFE-BC37-5E6500271FE0}" destId="{1924DE1D-94D1-4B98-8BC1-5AA6D7647CF9}" srcOrd="3" destOrd="0" parTransId="{DC751C3F-E45C-44D1-8DAB-5011FBB7F565}" sibTransId="{3A19E0A8-A912-44FF-BF4D-879163C20983}"/>
    <dgm:cxn modelId="{6ADA6FA5-F169-4AF1-888D-33227E54DC3A}" type="presOf" srcId="{95578BD9-9E3C-4026-82F4-23C0642605AD}" destId="{2835FD6E-4E81-4EC6-8656-489C4D76B5CD}" srcOrd="0" destOrd="0" presId="urn:microsoft.com/office/officeart/2005/8/layout/hProcess9"/>
    <dgm:cxn modelId="{11DA208D-0B79-453B-9875-4B9B36288BDB}" type="presOf" srcId="{A155B8EE-58BD-4AAA-AC35-2DF72EF5F080}" destId="{160EB33A-F049-45BA-9D9E-21BF2F6272C7}" srcOrd="0" destOrd="0" presId="urn:microsoft.com/office/officeart/2005/8/layout/hProcess9"/>
    <dgm:cxn modelId="{ACFA6492-9C58-4319-A017-11A815DFE381}" type="presOf" srcId="{BB8E6439-EE27-4620-8565-C217CC4A152D}" destId="{5524C26A-667F-401A-A46E-B1598634DAEB}" srcOrd="0" destOrd="0" presId="urn:microsoft.com/office/officeart/2005/8/layout/hProcess9"/>
    <dgm:cxn modelId="{5C1688E5-EE5E-4ACE-A659-9630D573D6F6}" type="presOf" srcId="{62175B49-78BE-45F6-91C5-4B8DA18A7E75}" destId="{FEDD0C9B-2966-4C9D-B151-5D2999AA3E1E}" srcOrd="0" destOrd="0" presId="urn:microsoft.com/office/officeart/2005/8/layout/hProcess9"/>
    <dgm:cxn modelId="{9F7DA407-0CC6-4FA4-B977-5782FA6187A3}" type="presOf" srcId="{E6D2CFB5-45D7-41BE-B000-15D7FE0AD139}" destId="{227F6EE2-F932-41DC-9D92-76B40F7F23CA}" srcOrd="0" destOrd="0" presId="urn:microsoft.com/office/officeart/2005/8/layout/hProcess9"/>
    <dgm:cxn modelId="{A76F55A2-01E5-44D1-9702-05A6EAF056D4}" srcId="{95073029-AA6E-4AFE-BC37-5E6500271FE0}" destId="{62175B49-78BE-45F6-91C5-4B8DA18A7E75}" srcOrd="7" destOrd="0" parTransId="{F30B1BAC-63BC-4798-AE92-E485AF9E3031}" sibTransId="{786A0D44-3A37-428D-AA18-C58FF52FA36F}"/>
    <dgm:cxn modelId="{4AB961C7-6C45-4E9B-A6A7-A0B8D527C1AE}" srcId="{95073029-AA6E-4AFE-BC37-5E6500271FE0}" destId="{E6D2CFB5-45D7-41BE-B000-15D7FE0AD139}" srcOrd="5" destOrd="0" parTransId="{F5F63B00-03F7-4AFA-B8CA-8DCA65EF7E26}" sibTransId="{838BFE4C-4F4B-4AA2-85E7-A949D317116E}"/>
    <dgm:cxn modelId="{BE68CAFB-AB00-4913-8827-3EADE408E557}" srcId="{95073029-AA6E-4AFE-BC37-5E6500271FE0}" destId="{95578BD9-9E3C-4026-82F4-23C0642605AD}" srcOrd="2" destOrd="0" parTransId="{40F4D44B-1E7A-462C-ACFA-8AF4C23D3797}" sibTransId="{18CE0D25-1ECD-4A5D-A647-387089772EB0}"/>
    <dgm:cxn modelId="{681C8D09-D63A-43FB-B813-250350DE6BBA}" srcId="{95073029-AA6E-4AFE-BC37-5E6500271FE0}" destId="{BB8E6439-EE27-4620-8565-C217CC4A152D}" srcOrd="4" destOrd="0" parTransId="{48197F65-FF40-4684-84FA-70BC6A1212B4}" sibTransId="{AD22F428-79BC-4FF5-9CC9-6DC687DE2936}"/>
    <dgm:cxn modelId="{3B01A5C1-B58D-4F67-A620-8FE08B49FEB7}" srcId="{95073029-AA6E-4AFE-BC37-5E6500271FE0}" destId="{3F378057-8AEB-49A0-852B-A64C40A90686}" srcOrd="0" destOrd="0" parTransId="{B8765040-076F-4803-B8B6-5C4877A90F5A}" sibTransId="{9CE387C3-6763-42CF-9771-AD345A686841}"/>
    <dgm:cxn modelId="{D9C90498-9452-4C8B-B232-6C36FB7B4480}" type="presOf" srcId="{95073029-AA6E-4AFE-BC37-5E6500271FE0}" destId="{547628A6-7C56-418E-9F93-4AB95906CE9D}" srcOrd="0" destOrd="0" presId="urn:microsoft.com/office/officeart/2005/8/layout/hProcess9"/>
    <dgm:cxn modelId="{BB9F7DED-00E3-4AE7-AB72-B1A04C034B8F}" srcId="{95073029-AA6E-4AFE-BC37-5E6500271FE0}" destId="{137B9C94-1D0E-4CFF-A52C-8CC72338F45C}" srcOrd="1" destOrd="0" parTransId="{F35F79D9-FA27-4C67-8FE6-9E8C87DBA8D0}" sibTransId="{06F73519-C8BE-45B6-80FD-E4AE9B4F64A3}"/>
    <dgm:cxn modelId="{FF2F72CF-AA18-4601-83E4-243A48862009}" type="presOf" srcId="{3F378057-8AEB-49A0-852B-A64C40A90686}" destId="{DCDC526C-23A5-4260-8C83-5410A9A386DB}" srcOrd="0" destOrd="0" presId="urn:microsoft.com/office/officeart/2005/8/layout/hProcess9"/>
    <dgm:cxn modelId="{ECF41FD9-5FE8-4272-8152-4433D0679AFD}" type="presParOf" srcId="{547628A6-7C56-418E-9F93-4AB95906CE9D}" destId="{5F8E2564-7FD6-43AD-9CE9-FE1CCE10EC02}" srcOrd="0" destOrd="0" presId="urn:microsoft.com/office/officeart/2005/8/layout/hProcess9"/>
    <dgm:cxn modelId="{10D4DE2C-B783-46F7-A540-26A838D92510}" type="presParOf" srcId="{547628A6-7C56-418E-9F93-4AB95906CE9D}" destId="{1B41C336-9C75-470A-BA35-72E3B426A5F1}" srcOrd="1" destOrd="0" presId="urn:microsoft.com/office/officeart/2005/8/layout/hProcess9"/>
    <dgm:cxn modelId="{E03FA137-F0D2-4D40-856D-F3EACC604F47}" type="presParOf" srcId="{1B41C336-9C75-470A-BA35-72E3B426A5F1}" destId="{DCDC526C-23A5-4260-8C83-5410A9A386DB}" srcOrd="0" destOrd="0" presId="urn:microsoft.com/office/officeart/2005/8/layout/hProcess9"/>
    <dgm:cxn modelId="{9CE65461-E112-4513-9179-A8C9B938FAFD}" type="presParOf" srcId="{1B41C336-9C75-470A-BA35-72E3B426A5F1}" destId="{8945A14D-BB42-4B22-ACE9-301326901A0D}" srcOrd="1" destOrd="0" presId="urn:microsoft.com/office/officeart/2005/8/layout/hProcess9"/>
    <dgm:cxn modelId="{8B4D12F4-FC26-48C5-BC44-E26DAAA54A69}" type="presParOf" srcId="{1B41C336-9C75-470A-BA35-72E3B426A5F1}" destId="{DFA18714-4EDF-44E3-84CE-7B95AFD5494D}" srcOrd="2" destOrd="0" presId="urn:microsoft.com/office/officeart/2005/8/layout/hProcess9"/>
    <dgm:cxn modelId="{667D3096-3DC6-48BE-93FC-DEF8B7C46CD1}" type="presParOf" srcId="{1B41C336-9C75-470A-BA35-72E3B426A5F1}" destId="{E994BBB8-BAC9-4943-A9F8-7CBEF005D6AB}" srcOrd="3" destOrd="0" presId="urn:microsoft.com/office/officeart/2005/8/layout/hProcess9"/>
    <dgm:cxn modelId="{FD514373-149E-4A61-AD72-B00983749D13}" type="presParOf" srcId="{1B41C336-9C75-470A-BA35-72E3B426A5F1}" destId="{2835FD6E-4E81-4EC6-8656-489C4D76B5CD}" srcOrd="4" destOrd="0" presId="urn:microsoft.com/office/officeart/2005/8/layout/hProcess9"/>
    <dgm:cxn modelId="{3B967225-8EE9-4066-94E2-978A1F8D00A5}" type="presParOf" srcId="{1B41C336-9C75-470A-BA35-72E3B426A5F1}" destId="{0B12B414-F30C-4005-8618-7E55C90D2C9E}" srcOrd="5" destOrd="0" presId="urn:microsoft.com/office/officeart/2005/8/layout/hProcess9"/>
    <dgm:cxn modelId="{34BDFE8C-A4F1-4A2F-A48B-67E68378F0A8}" type="presParOf" srcId="{1B41C336-9C75-470A-BA35-72E3B426A5F1}" destId="{049B10BA-8872-4A31-A6C8-B0A7F354AB8E}" srcOrd="6" destOrd="0" presId="urn:microsoft.com/office/officeart/2005/8/layout/hProcess9"/>
    <dgm:cxn modelId="{9639F09B-A827-42A9-B798-0214083A202C}" type="presParOf" srcId="{1B41C336-9C75-470A-BA35-72E3B426A5F1}" destId="{84FD6BCF-B46A-4E28-AA3A-73E2A9FD9074}" srcOrd="7" destOrd="0" presId="urn:microsoft.com/office/officeart/2005/8/layout/hProcess9"/>
    <dgm:cxn modelId="{34055B5E-6A5C-4AA5-BA81-266DB12C2F9C}" type="presParOf" srcId="{1B41C336-9C75-470A-BA35-72E3B426A5F1}" destId="{5524C26A-667F-401A-A46E-B1598634DAEB}" srcOrd="8" destOrd="0" presId="urn:microsoft.com/office/officeart/2005/8/layout/hProcess9"/>
    <dgm:cxn modelId="{CE02F06D-DD9C-4C8C-90F1-BC46183EA606}" type="presParOf" srcId="{1B41C336-9C75-470A-BA35-72E3B426A5F1}" destId="{64AA3B30-77B8-48AE-B856-DFF3CAFB423C}" srcOrd="9" destOrd="0" presId="urn:microsoft.com/office/officeart/2005/8/layout/hProcess9"/>
    <dgm:cxn modelId="{4335C34F-C66E-4365-A3B6-BA9F18B7A977}" type="presParOf" srcId="{1B41C336-9C75-470A-BA35-72E3B426A5F1}" destId="{227F6EE2-F932-41DC-9D92-76B40F7F23CA}" srcOrd="10" destOrd="0" presId="urn:microsoft.com/office/officeart/2005/8/layout/hProcess9"/>
    <dgm:cxn modelId="{51AF3F3B-68A9-4E94-8B3A-0D0F666742C1}" type="presParOf" srcId="{1B41C336-9C75-470A-BA35-72E3B426A5F1}" destId="{E64C3A5F-C719-4DBA-AB96-37F3AB731CE3}" srcOrd="11" destOrd="0" presId="urn:microsoft.com/office/officeart/2005/8/layout/hProcess9"/>
    <dgm:cxn modelId="{C6555FEB-33F4-427F-BD2A-948FCD73CD32}" type="presParOf" srcId="{1B41C336-9C75-470A-BA35-72E3B426A5F1}" destId="{160EB33A-F049-45BA-9D9E-21BF2F6272C7}" srcOrd="12" destOrd="0" presId="urn:microsoft.com/office/officeart/2005/8/layout/hProcess9"/>
    <dgm:cxn modelId="{0D81B6C8-E9F9-4984-AAFF-48FBA8B5034D}" type="presParOf" srcId="{1B41C336-9C75-470A-BA35-72E3B426A5F1}" destId="{D2F73891-EB24-45D2-8918-E98D944465AB}" srcOrd="13" destOrd="0" presId="urn:microsoft.com/office/officeart/2005/8/layout/hProcess9"/>
    <dgm:cxn modelId="{F67AC119-74F5-4F6B-A55F-ED360E3B1AF4}" type="presParOf" srcId="{1B41C336-9C75-470A-BA35-72E3B426A5F1}" destId="{FEDD0C9B-2966-4C9D-B151-5D2999AA3E1E}" srcOrd="14"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9E01DD-BB96-4FE7-B645-31E1FAAE87B1}" type="doc">
      <dgm:prSet loTypeId="urn:microsoft.com/office/officeart/2005/8/layout/hProcess9" loCatId="process" qsTypeId="urn:microsoft.com/office/officeart/2005/8/quickstyle/simple1" qsCatId="simple" csTypeId="urn:microsoft.com/office/officeart/2005/8/colors/accent1_2" csCatId="accent1" phldr="1"/>
      <dgm:spPr/>
    </dgm:pt>
    <dgm:pt modelId="{B402A27A-8E1C-44A8-A9B1-2086D079E777}">
      <dgm:prSet phldrT="[Text]"/>
      <dgm:spPr/>
      <dgm:t>
        <a:bodyPr/>
        <a:lstStyle/>
        <a:p>
          <a:r>
            <a:rPr lang="en-US" dirty="0" smtClean="0"/>
            <a:t>Request URL for Falcon 9 Wikipedia page</a:t>
          </a:r>
          <a:endParaRPr lang="en-US" dirty="0"/>
        </a:p>
      </dgm:t>
    </dgm:pt>
    <dgm:pt modelId="{7992D9C7-329D-4FDA-945F-5B544173718A}" type="parTrans" cxnId="{84E130C4-0FF7-4AA7-9F16-3392862EE0C5}">
      <dgm:prSet/>
      <dgm:spPr/>
      <dgm:t>
        <a:bodyPr/>
        <a:lstStyle/>
        <a:p>
          <a:endParaRPr lang="en-US"/>
        </a:p>
      </dgm:t>
    </dgm:pt>
    <dgm:pt modelId="{C0785C73-87F2-4451-8A47-193F6ED8E630}" type="sibTrans" cxnId="{84E130C4-0FF7-4AA7-9F16-3392862EE0C5}">
      <dgm:prSet/>
      <dgm:spPr/>
      <dgm:t>
        <a:bodyPr/>
        <a:lstStyle/>
        <a:p>
          <a:endParaRPr lang="en-US"/>
        </a:p>
      </dgm:t>
    </dgm:pt>
    <dgm:pt modelId="{0DC2C764-9FF5-4C44-B01C-A6B804CDFF25}">
      <dgm:prSet phldrT="[Text]"/>
      <dgm:spPr/>
      <dgm:t>
        <a:bodyPr/>
        <a:lstStyle/>
        <a:p>
          <a:r>
            <a:rPr lang="en-US" dirty="0" smtClean="0"/>
            <a:t>Using </a:t>
          </a:r>
          <a:r>
            <a:rPr lang="en-US" dirty="0" err="1" smtClean="0"/>
            <a:t>BeautifulSoup</a:t>
          </a:r>
          <a:r>
            <a:rPr lang="en-US" dirty="0" smtClean="0"/>
            <a:t> extract response</a:t>
          </a:r>
          <a:endParaRPr lang="en-US" dirty="0"/>
        </a:p>
      </dgm:t>
    </dgm:pt>
    <dgm:pt modelId="{00589CF0-4395-4204-AC55-E920AE133788}" type="parTrans" cxnId="{7106D9E5-DE7B-4149-8A4C-54BC3E01C30C}">
      <dgm:prSet/>
      <dgm:spPr/>
      <dgm:t>
        <a:bodyPr/>
        <a:lstStyle/>
        <a:p>
          <a:endParaRPr lang="en-US"/>
        </a:p>
      </dgm:t>
    </dgm:pt>
    <dgm:pt modelId="{3ECB2626-41A1-43D4-9FC8-ED96DD503603}" type="sibTrans" cxnId="{7106D9E5-DE7B-4149-8A4C-54BC3E01C30C}">
      <dgm:prSet/>
      <dgm:spPr/>
      <dgm:t>
        <a:bodyPr/>
        <a:lstStyle/>
        <a:p>
          <a:endParaRPr lang="en-US"/>
        </a:p>
      </dgm:t>
    </dgm:pt>
    <dgm:pt modelId="{6B3A7F29-28F1-4A21-9ADA-093C77FE87B1}">
      <dgm:prSet phldrT="[Text]"/>
      <dgm:spPr/>
      <dgm:t>
        <a:bodyPr/>
        <a:lstStyle/>
        <a:p>
          <a:r>
            <a:rPr lang="en-US" dirty="0" smtClean="0"/>
            <a:t>Find all the columns from HTML table</a:t>
          </a:r>
          <a:endParaRPr lang="en-US" dirty="0"/>
        </a:p>
      </dgm:t>
    </dgm:pt>
    <dgm:pt modelId="{6BCB3476-3410-4AC2-84FD-B3D7C33EE388}" type="parTrans" cxnId="{B1CD2C7A-66B6-4076-AFC7-080054F25E31}">
      <dgm:prSet/>
      <dgm:spPr/>
      <dgm:t>
        <a:bodyPr/>
        <a:lstStyle/>
        <a:p>
          <a:endParaRPr lang="en-US"/>
        </a:p>
      </dgm:t>
    </dgm:pt>
    <dgm:pt modelId="{10DB9558-4DA6-46CA-8488-540326B02331}" type="sibTrans" cxnId="{B1CD2C7A-66B6-4076-AFC7-080054F25E31}">
      <dgm:prSet/>
      <dgm:spPr/>
      <dgm:t>
        <a:bodyPr/>
        <a:lstStyle/>
        <a:p>
          <a:endParaRPr lang="en-US"/>
        </a:p>
      </dgm:t>
    </dgm:pt>
    <dgm:pt modelId="{40C1864F-861C-4813-995C-70D9A9BE3158}">
      <dgm:prSet phldrT="[Text]"/>
      <dgm:spPr/>
      <dgm:t>
        <a:bodyPr/>
        <a:lstStyle/>
        <a:p>
          <a:r>
            <a:rPr lang="en-US" dirty="0" smtClean="0"/>
            <a:t>Create </a:t>
          </a:r>
          <a:r>
            <a:rPr lang="en-US" dirty="0" err="1" smtClean="0"/>
            <a:t>Dataframe</a:t>
          </a:r>
          <a:r>
            <a:rPr lang="en-US" dirty="0" smtClean="0"/>
            <a:t> by parsing HRML table</a:t>
          </a:r>
          <a:endParaRPr lang="en-US" dirty="0"/>
        </a:p>
      </dgm:t>
    </dgm:pt>
    <dgm:pt modelId="{FB366782-8BA5-4576-A28C-3610DB8DCAEB}" type="parTrans" cxnId="{654825E6-6CA0-4B51-80B2-7995564D5C70}">
      <dgm:prSet/>
      <dgm:spPr/>
      <dgm:t>
        <a:bodyPr/>
        <a:lstStyle/>
        <a:p>
          <a:endParaRPr lang="en-US"/>
        </a:p>
      </dgm:t>
    </dgm:pt>
    <dgm:pt modelId="{2E8CEEF7-0044-4391-91A8-5660A3EBF557}" type="sibTrans" cxnId="{654825E6-6CA0-4B51-80B2-7995564D5C70}">
      <dgm:prSet/>
      <dgm:spPr/>
      <dgm:t>
        <a:bodyPr/>
        <a:lstStyle/>
        <a:p>
          <a:endParaRPr lang="en-US"/>
        </a:p>
      </dgm:t>
    </dgm:pt>
    <dgm:pt modelId="{D9F880A4-5EBC-42A8-A584-39DBC094C74E}">
      <dgm:prSet phldrT="[Text]"/>
      <dgm:spPr/>
      <dgm:t>
        <a:bodyPr/>
        <a:lstStyle/>
        <a:p>
          <a:r>
            <a:rPr lang="en-US" dirty="0" smtClean="0"/>
            <a:t>Export data</a:t>
          </a:r>
          <a:endParaRPr lang="en-US" dirty="0"/>
        </a:p>
      </dgm:t>
    </dgm:pt>
    <dgm:pt modelId="{63E09E35-688E-4D4F-90B2-B9A38A27B8E9}" type="parTrans" cxnId="{0A1781F6-E313-4BF3-8C13-CAABD2423EE3}">
      <dgm:prSet/>
      <dgm:spPr/>
      <dgm:t>
        <a:bodyPr/>
        <a:lstStyle/>
        <a:p>
          <a:endParaRPr lang="en-US"/>
        </a:p>
      </dgm:t>
    </dgm:pt>
    <dgm:pt modelId="{560E8321-7880-4610-AB0F-4416C6DCD788}" type="sibTrans" cxnId="{0A1781F6-E313-4BF3-8C13-CAABD2423EE3}">
      <dgm:prSet/>
      <dgm:spPr/>
      <dgm:t>
        <a:bodyPr/>
        <a:lstStyle/>
        <a:p>
          <a:endParaRPr lang="en-US"/>
        </a:p>
      </dgm:t>
    </dgm:pt>
    <dgm:pt modelId="{23F041EE-B4EA-4039-A368-6EBC8F648641}" type="pres">
      <dgm:prSet presAssocID="{8C9E01DD-BB96-4FE7-B645-31E1FAAE87B1}" presName="CompostProcess" presStyleCnt="0">
        <dgm:presLayoutVars>
          <dgm:dir/>
          <dgm:resizeHandles val="exact"/>
        </dgm:presLayoutVars>
      </dgm:prSet>
      <dgm:spPr/>
    </dgm:pt>
    <dgm:pt modelId="{6AB46B71-EC80-443B-8336-F014EF5BF8B4}" type="pres">
      <dgm:prSet presAssocID="{8C9E01DD-BB96-4FE7-B645-31E1FAAE87B1}" presName="arrow" presStyleLbl="bgShp" presStyleIdx="0" presStyleCnt="1"/>
      <dgm:spPr/>
    </dgm:pt>
    <dgm:pt modelId="{7F08698F-56D1-4BD1-B546-5B388CC895E7}" type="pres">
      <dgm:prSet presAssocID="{8C9E01DD-BB96-4FE7-B645-31E1FAAE87B1}" presName="linearProcess" presStyleCnt="0"/>
      <dgm:spPr/>
    </dgm:pt>
    <dgm:pt modelId="{624FC783-03C1-4659-B800-0D90BB98602F}" type="pres">
      <dgm:prSet presAssocID="{B402A27A-8E1C-44A8-A9B1-2086D079E777}" presName="textNode" presStyleLbl="node1" presStyleIdx="0" presStyleCnt="5">
        <dgm:presLayoutVars>
          <dgm:bulletEnabled val="1"/>
        </dgm:presLayoutVars>
      </dgm:prSet>
      <dgm:spPr/>
    </dgm:pt>
    <dgm:pt modelId="{B4C669B0-67AE-49CE-8E8E-6FE70001E1EE}" type="pres">
      <dgm:prSet presAssocID="{C0785C73-87F2-4451-8A47-193F6ED8E630}" presName="sibTrans" presStyleCnt="0"/>
      <dgm:spPr/>
    </dgm:pt>
    <dgm:pt modelId="{8CCF2712-3781-4E31-B324-941569104DCB}" type="pres">
      <dgm:prSet presAssocID="{0DC2C764-9FF5-4C44-B01C-A6B804CDFF25}" presName="textNode" presStyleLbl="node1" presStyleIdx="1" presStyleCnt="5">
        <dgm:presLayoutVars>
          <dgm:bulletEnabled val="1"/>
        </dgm:presLayoutVars>
      </dgm:prSet>
      <dgm:spPr/>
    </dgm:pt>
    <dgm:pt modelId="{9D5170F4-691F-4C41-AFD2-D5405A8A56F6}" type="pres">
      <dgm:prSet presAssocID="{3ECB2626-41A1-43D4-9FC8-ED96DD503603}" presName="sibTrans" presStyleCnt="0"/>
      <dgm:spPr/>
    </dgm:pt>
    <dgm:pt modelId="{8DED56BB-FB7E-4A17-AA80-C80067A90102}" type="pres">
      <dgm:prSet presAssocID="{6B3A7F29-28F1-4A21-9ADA-093C77FE87B1}" presName="textNode" presStyleLbl="node1" presStyleIdx="2" presStyleCnt="5">
        <dgm:presLayoutVars>
          <dgm:bulletEnabled val="1"/>
        </dgm:presLayoutVars>
      </dgm:prSet>
      <dgm:spPr/>
    </dgm:pt>
    <dgm:pt modelId="{3663647F-9114-49DA-8B62-493FBBE34B6F}" type="pres">
      <dgm:prSet presAssocID="{10DB9558-4DA6-46CA-8488-540326B02331}" presName="sibTrans" presStyleCnt="0"/>
      <dgm:spPr/>
    </dgm:pt>
    <dgm:pt modelId="{4BA31A68-B9DC-4A8C-8E87-39FF5E2F1D74}" type="pres">
      <dgm:prSet presAssocID="{40C1864F-861C-4813-995C-70D9A9BE3158}" presName="textNode" presStyleLbl="node1" presStyleIdx="3" presStyleCnt="5">
        <dgm:presLayoutVars>
          <dgm:bulletEnabled val="1"/>
        </dgm:presLayoutVars>
      </dgm:prSet>
      <dgm:spPr/>
    </dgm:pt>
    <dgm:pt modelId="{95A8F48E-D3C8-4393-A3F1-E7CCDC5DA990}" type="pres">
      <dgm:prSet presAssocID="{2E8CEEF7-0044-4391-91A8-5660A3EBF557}" presName="sibTrans" presStyleCnt="0"/>
      <dgm:spPr/>
    </dgm:pt>
    <dgm:pt modelId="{B5CA1B58-421F-4667-8ED9-F817831A25D8}" type="pres">
      <dgm:prSet presAssocID="{D9F880A4-5EBC-42A8-A584-39DBC094C74E}" presName="textNode" presStyleLbl="node1" presStyleIdx="4" presStyleCnt="5">
        <dgm:presLayoutVars>
          <dgm:bulletEnabled val="1"/>
        </dgm:presLayoutVars>
      </dgm:prSet>
      <dgm:spPr/>
    </dgm:pt>
  </dgm:ptLst>
  <dgm:cxnLst>
    <dgm:cxn modelId="{1B9C6A96-DFB4-49C0-91C7-92C44066FD75}" type="presOf" srcId="{B402A27A-8E1C-44A8-A9B1-2086D079E777}" destId="{624FC783-03C1-4659-B800-0D90BB98602F}" srcOrd="0" destOrd="0" presId="urn:microsoft.com/office/officeart/2005/8/layout/hProcess9"/>
    <dgm:cxn modelId="{B59A7101-1E39-48AC-8143-AFB93EF6F0B5}" type="presOf" srcId="{8C9E01DD-BB96-4FE7-B645-31E1FAAE87B1}" destId="{23F041EE-B4EA-4039-A368-6EBC8F648641}" srcOrd="0" destOrd="0" presId="urn:microsoft.com/office/officeart/2005/8/layout/hProcess9"/>
    <dgm:cxn modelId="{1FB8A587-04AB-4786-BEDB-4419BB2D032A}" type="presOf" srcId="{D9F880A4-5EBC-42A8-A584-39DBC094C74E}" destId="{B5CA1B58-421F-4667-8ED9-F817831A25D8}" srcOrd="0" destOrd="0" presId="urn:microsoft.com/office/officeart/2005/8/layout/hProcess9"/>
    <dgm:cxn modelId="{654825E6-6CA0-4B51-80B2-7995564D5C70}" srcId="{8C9E01DD-BB96-4FE7-B645-31E1FAAE87B1}" destId="{40C1864F-861C-4813-995C-70D9A9BE3158}" srcOrd="3" destOrd="0" parTransId="{FB366782-8BA5-4576-A28C-3610DB8DCAEB}" sibTransId="{2E8CEEF7-0044-4391-91A8-5660A3EBF557}"/>
    <dgm:cxn modelId="{5DC54FAD-21EF-4D34-850E-21D19405F049}" type="presOf" srcId="{0DC2C764-9FF5-4C44-B01C-A6B804CDFF25}" destId="{8CCF2712-3781-4E31-B324-941569104DCB}" srcOrd="0" destOrd="0" presId="urn:microsoft.com/office/officeart/2005/8/layout/hProcess9"/>
    <dgm:cxn modelId="{B1CD2C7A-66B6-4076-AFC7-080054F25E31}" srcId="{8C9E01DD-BB96-4FE7-B645-31E1FAAE87B1}" destId="{6B3A7F29-28F1-4A21-9ADA-093C77FE87B1}" srcOrd="2" destOrd="0" parTransId="{6BCB3476-3410-4AC2-84FD-B3D7C33EE388}" sibTransId="{10DB9558-4DA6-46CA-8488-540326B02331}"/>
    <dgm:cxn modelId="{84E130C4-0FF7-4AA7-9F16-3392862EE0C5}" srcId="{8C9E01DD-BB96-4FE7-B645-31E1FAAE87B1}" destId="{B402A27A-8E1C-44A8-A9B1-2086D079E777}" srcOrd="0" destOrd="0" parTransId="{7992D9C7-329D-4FDA-945F-5B544173718A}" sibTransId="{C0785C73-87F2-4451-8A47-193F6ED8E630}"/>
    <dgm:cxn modelId="{7106D9E5-DE7B-4149-8A4C-54BC3E01C30C}" srcId="{8C9E01DD-BB96-4FE7-B645-31E1FAAE87B1}" destId="{0DC2C764-9FF5-4C44-B01C-A6B804CDFF25}" srcOrd="1" destOrd="0" parTransId="{00589CF0-4395-4204-AC55-E920AE133788}" sibTransId="{3ECB2626-41A1-43D4-9FC8-ED96DD503603}"/>
    <dgm:cxn modelId="{7A4D4641-A12C-4C7F-A541-01DFFD8B5A80}" type="presOf" srcId="{40C1864F-861C-4813-995C-70D9A9BE3158}" destId="{4BA31A68-B9DC-4A8C-8E87-39FF5E2F1D74}" srcOrd="0" destOrd="0" presId="urn:microsoft.com/office/officeart/2005/8/layout/hProcess9"/>
    <dgm:cxn modelId="{0A1781F6-E313-4BF3-8C13-CAABD2423EE3}" srcId="{8C9E01DD-BB96-4FE7-B645-31E1FAAE87B1}" destId="{D9F880A4-5EBC-42A8-A584-39DBC094C74E}" srcOrd="4" destOrd="0" parTransId="{63E09E35-688E-4D4F-90B2-B9A38A27B8E9}" sibTransId="{560E8321-7880-4610-AB0F-4416C6DCD788}"/>
    <dgm:cxn modelId="{A9C94697-3263-4453-BAC0-34CD0376ED7F}" type="presOf" srcId="{6B3A7F29-28F1-4A21-9ADA-093C77FE87B1}" destId="{8DED56BB-FB7E-4A17-AA80-C80067A90102}" srcOrd="0" destOrd="0" presId="urn:microsoft.com/office/officeart/2005/8/layout/hProcess9"/>
    <dgm:cxn modelId="{9AC91A80-B0E1-40F2-84DE-5C05D16C025F}" type="presParOf" srcId="{23F041EE-B4EA-4039-A368-6EBC8F648641}" destId="{6AB46B71-EC80-443B-8336-F014EF5BF8B4}" srcOrd="0" destOrd="0" presId="urn:microsoft.com/office/officeart/2005/8/layout/hProcess9"/>
    <dgm:cxn modelId="{EE0F3BD8-23BA-4C33-9846-05A76BED5098}" type="presParOf" srcId="{23F041EE-B4EA-4039-A368-6EBC8F648641}" destId="{7F08698F-56D1-4BD1-B546-5B388CC895E7}" srcOrd="1" destOrd="0" presId="urn:microsoft.com/office/officeart/2005/8/layout/hProcess9"/>
    <dgm:cxn modelId="{B45D1810-DA86-4820-B3AE-C957B5F29C18}" type="presParOf" srcId="{7F08698F-56D1-4BD1-B546-5B388CC895E7}" destId="{624FC783-03C1-4659-B800-0D90BB98602F}" srcOrd="0" destOrd="0" presId="urn:microsoft.com/office/officeart/2005/8/layout/hProcess9"/>
    <dgm:cxn modelId="{BE87C2B3-1A88-4EAC-BDF0-6D86D28F6F51}" type="presParOf" srcId="{7F08698F-56D1-4BD1-B546-5B388CC895E7}" destId="{B4C669B0-67AE-49CE-8E8E-6FE70001E1EE}" srcOrd="1" destOrd="0" presId="urn:microsoft.com/office/officeart/2005/8/layout/hProcess9"/>
    <dgm:cxn modelId="{2C8DCEB6-9523-4896-8CDD-312096373553}" type="presParOf" srcId="{7F08698F-56D1-4BD1-B546-5B388CC895E7}" destId="{8CCF2712-3781-4E31-B324-941569104DCB}" srcOrd="2" destOrd="0" presId="urn:microsoft.com/office/officeart/2005/8/layout/hProcess9"/>
    <dgm:cxn modelId="{5E76B9AC-F7DB-4A76-AB51-59539AA47685}" type="presParOf" srcId="{7F08698F-56D1-4BD1-B546-5B388CC895E7}" destId="{9D5170F4-691F-4C41-AFD2-D5405A8A56F6}" srcOrd="3" destOrd="0" presId="urn:microsoft.com/office/officeart/2005/8/layout/hProcess9"/>
    <dgm:cxn modelId="{1EE0D22F-C64D-4B3C-9892-D9A28C260EFC}" type="presParOf" srcId="{7F08698F-56D1-4BD1-B546-5B388CC895E7}" destId="{8DED56BB-FB7E-4A17-AA80-C80067A90102}" srcOrd="4" destOrd="0" presId="urn:microsoft.com/office/officeart/2005/8/layout/hProcess9"/>
    <dgm:cxn modelId="{22F813CF-AB64-487E-9F61-0782D48AC0FE}" type="presParOf" srcId="{7F08698F-56D1-4BD1-B546-5B388CC895E7}" destId="{3663647F-9114-49DA-8B62-493FBBE34B6F}" srcOrd="5" destOrd="0" presId="urn:microsoft.com/office/officeart/2005/8/layout/hProcess9"/>
    <dgm:cxn modelId="{1A1B81CF-F994-4CBC-92F1-2787C171D578}" type="presParOf" srcId="{7F08698F-56D1-4BD1-B546-5B388CC895E7}" destId="{4BA31A68-B9DC-4A8C-8E87-39FF5E2F1D74}" srcOrd="6" destOrd="0" presId="urn:microsoft.com/office/officeart/2005/8/layout/hProcess9"/>
    <dgm:cxn modelId="{6494F10B-3538-4BD8-8F8B-96D5F44AFD71}" type="presParOf" srcId="{7F08698F-56D1-4BD1-B546-5B388CC895E7}" destId="{95A8F48E-D3C8-4393-A3F1-E7CCDC5DA990}" srcOrd="7" destOrd="0" presId="urn:microsoft.com/office/officeart/2005/8/layout/hProcess9"/>
    <dgm:cxn modelId="{61D3F6A5-6E68-4CB8-A59D-7A71B1052246}" type="presParOf" srcId="{7F08698F-56D1-4BD1-B546-5B388CC895E7}" destId="{B5CA1B58-421F-4667-8ED9-F817831A25D8}"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9E01DD-BB96-4FE7-B645-31E1FAAE87B1}" type="doc">
      <dgm:prSet loTypeId="urn:microsoft.com/office/officeart/2005/8/layout/hProcess9" loCatId="process" qsTypeId="urn:microsoft.com/office/officeart/2005/8/quickstyle/simple1" qsCatId="simple" csTypeId="urn:microsoft.com/office/officeart/2005/8/colors/accent1_2" csCatId="accent1" phldr="1"/>
      <dgm:spPr/>
    </dgm:pt>
    <dgm:pt modelId="{B402A27A-8E1C-44A8-A9B1-2086D079E777}">
      <dgm:prSet phldrT="[Text]"/>
      <dgm:spPr/>
      <dgm:t>
        <a:bodyPr/>
        <a:lstStyle/>
        <a:p>
          <a:r>
            <a:rPr lang="en-US" b="0" dirty="0" smtClean="0"/>
            <a:t>Load </a:t>
          </a:r>
          <a:r>
            <a:rPr lang="en-US" b="0" dirty="0" err="1" smtClean="0"/>
            <a:t>SpaceX</a:t>
          </a:r>
          <a:r>
            <a:rPr lang="en-US" b="0" dirty="0" smtClean="0"/>
            <a:t> dataset</a:t>
          </a:r>
          <a:endParaRPr lang="en-US" b="0" dirty="0"/>
        </a:p>
      </dgm:t>
    </dgm:pt>
    <dgm:pt modelId="{7992D9C7-329D-4FDA-945F-5B544173718A}" type="parTrans" cxnId="{84E130C4-0FF7-4AA7-9F16-3392862EE0C5}">
      <dgm:prSet/>
      <dgm:spPr/>
      <dgm:t>
        <a:bodyPr/>
        <a:lstStyle/>
        <a:p>
          <a:endParaRPr lang="en-US"/>
        </a:p>
      </dgm:t>
    </dgm:pt>
    <dgm:pt modelId="{C0785C73-87F2-4451-8A47-193F6ED8E630}" type="sibTrans" cxnId="{84E130C4-0FF7-4AA7-9F16-3392862EE0C5}">
      <dgm:prSet/>
      <dgm:spPr/>
      <dgm:t>
        <a:bodyPr/>
        <a:lstStyle/>
        <a:p>
          <a:endParaRPr lang="en-US"/>
        </a:p>
      </dgm:t>
    </dgm:pt>
    <dgm:pt modelId="{0DC2C764-9FF5-4C44-B01C-A6B804CDFF25}">
      <dgm:prSet phldrT="[Text]"/>
      <dgm:spPr/>
      <dgm:t>
        <a:bodyPr/>
        <a:lstStyle/>
        <a:p>
          <a:r>
            <a:rPr lang="en-US" b="0" dirty="0" smtClean="0"/>
            <a:t>Identify Missing values </a:t>
          </a:r>
          <a:endParaRPr lang="en-US" b="0" dirty="0"/>
        </a:p>
      </dgm:t>
    </dgm:pt>
    <dgm:pt modelId="{00589CF0-4395-4204-AC55-E920AE133788}" type="parTrans" cxnId="{7106D9E5-DE7B-4149-8A4C-54BC3E01C30C}">
      <dgm:prSet/>
      <dgm:spPr/>
      <dgm:t>
        <a:bodyPr/>
        <a:lstStyle/>
        <a:p>
          <a:endParaRPr lang="en-US"/>
        </a:p>
      </dgm:t>
    </dgm:pt>
    <dgm:pt modelId="{3ECB2626-41A1-43D4-9FC8-ED96DD503603}" type="sibTrans" cxnId="{7106D9E5-DE7B-4149-8A4C-54BC3E01C30C}">
      <dgm:prSet/>
      <dgm:spPr/>
      <dgm:t>
        <a:bodyPr/>
        <a:lstStyle/>
        <a:p>
          <a:endParaRPr lang="en-US"/>
        </a:p>
      </dgm:t>
    </dgm:pt>
    <dgm:pt modelId="{6B3A7F29-28F1-4A21-9ADA-093C77FE87B1}">
      <dgm:prSet phldrT="[Text]"/>
      <dgm:spPr/>
      <dgm:t>
        <a:bodyPr/>
        <a:lstStyle/>
        <a:p>
          <a:r>
            <a:rPr lang="en-US" b="0" i="0" dirty="0" smtClean="0"/>
            <a:t>Identify which columns are numerical and categorical:</a:t>
          </a:r>
          <a:endParaRPr lang="en-US" b="0" dirty="0"/>
        </a:p>
      </dgm:t>
    </dgm:pt>
    <dgm:pt modelId="{6BCB3476-3410-4AC2-84FD-B3D7C33EE388}" type="parTrans" cxnId="{B1CD2C7A-66B6-4076-AFC7-080054F25E31}">
      <dgm:prSet/>
      <dgm:spPr/>
      <dgm:t>
        <a:bodyPr/>
        <a:lstStyle/>
        <a:p>
          <a:endParaRPr lang="en-US"/>
        </a:p>
      </dgm:t>
    </dgm:pt>
    <dgm:pt modelId="{10DB9558-4DA6-46CA-8488-540326B02331}" type="sibTrans" cxnId="{B1CD2C7A-66B6-4076-AFC7-080054F25E31}">
      <dgm:prSet/>
      <dgm:spPr/>
      <dgm:t>
        <a:bodyPr/>
        <a:lstStyle/>
        <a:p>
          <a:endParaRPr lang="en-US"/>
        </a:p>
      </dgm:t>
    </dgm:pt>
    <dgm:pt modelId="{40C1864F-861C-4813-995C-70D9A9BE3158}">
      <dgm:prSet phldrT="[Text]"/>
      <dgm:spPr/>
      <dgm:t>
        <a:bodyPr/>
        <a:lstStyle/>
        <a:p>
          <a:r>
            <a:rPr lang="en-US" b="0" i="0" dirty="0" smtClean="0"/>
            <a:t>Calculate the number of launches on each site</a:t>
          </a:r>
          <a:endParaRPr lang="en-US" b="0" dirty="0"/>
        </a:p>
      </dgm:t>
    </dgm:pt>
    <dgm:pt modelId="{FB366782-8BA5-4576-A28C-3610DB8DCAEB}" type="parTrans" cxnId="{654825E6-6CA0-4B51-80B2-7995564D5C70}">
      <dgm:prSet/>
      <dgm:spPr/>
      <dgm:t>
        <a:bodyPr/>
        <a:lstStyle/>
        <a:p>
          <a:endParaRPr lang="en-US"/>
        </a:p>
      </dgm:t>
    </dgm:pt>
    <dgm:pt modelId="{2E8CEEF7-0044-4391-91A8-5660A3EBF557}" type="sibTrans" cxnId="{654825E6-6CA0-4B51-80B2-7995564D5C70}">
      <dgm:prSet/>
      <dgm:spPr/>
      <dgm:t>
        <a:bodyPr/>
        <a:lstStyle/>
        <a:p>
          <a:endParaRPr lang="en-US"/>
        </a:p>
      </dgm:t>
    </dgm:pt>
    <dgm:pt modelId="{D9F880A4-5EBC-42A8-A584-39DBC094C74E}">
      <dgm:prSet phldrT="[Text]"/>
      <dgm:spPr/>
      <dgm:t>
        <a:bodyPr/>
        <a:lstStyle/>
        <a:p>
          <a:r>
            <a:rPr lang="en-US" b="0" i="0" dirty="0" smtClean="0"/>
            <a:t>Calculate the number and occurrence of each orbit</a:t>
          </a:r>
          <a:endParaRPr lang="en-US" b="0" dirty="0"/>
        </a:p>
      </dgm:t>
    </dgm:pt>
    <dgm:pt modelId="{63E09E35-688E-4D4F-90B2-B9A38A27B8E9}" type="parTrans" cxnId="{0A1781F6-E313-4BF3-8C13-CAABD2423EE3}">
      <dgm:prSet/>
      <dgm:spPr/>
      <dgm:t>
        <a:bodyPr/>
        <a:lstStyle/>
        <a:p>
          <a:endParaRPr lang="en-US"/>
        </a:p>
      </dgm:t>
    </dgm:pt>
    <dgm:pt modelId="{560E8321-7880-4610-AB0F-4416C6DCD788}" type="sibTrans" cxnId="{0A1781F6-E313-4BF3-8C13-CAABD2423EE3}">
      <dgm:prSet/>
      <dgm:spPr/>
      <dgm:t>
        <a:bodyPr/>
        <a:lstStyle/>
        <a:p>
          <a:endParaRPr lang="en-US"/>
        </a:p>
      </dgm:t>
    </dgm:pt>
    <dgm:pt modelId="{B9FD478D-ED04-4D35-898B-BBA405D5AD91}">
      <dgm:prSet phldrT="[Text]"/>
      <dgm:spPr/>
      <dgm:t>
        <a:bodyPr/>
        <a:lstStyle/>
        <a:p>
          <a:r>
            <a:rPr lang="en-US" b="0" i="0" dirty="0" smtClean="0"/>
            <a:t>Calculate the number and occurrence of mission outcome per orbit type</a:t>
          </a:r>
          <a:endParaRPr lang="en-US" b="0" dirty="0"/>
        </a:p>
      </dgm:t>
    </dgm:pt>
    <dgm:pt modelId="{B389803F-6E3E-490B-9B49-0BF512A69038}" type="parTrans" cxnId="{5821389C-DC1C-4B9A-BDAB-6C91FACE5240}">
      <dgm:prSet/>
      <dgm:spPr/>
      <dgm:t>
        <a:bodyPr/>
        <a:lstStyle/>
        <a:p>
          <a:endParaRPr lang="en-US"/>
        </a:p>
      </dgm:t>
    </dgm:pt>
    <dgm:pt modelId="{6058E732-3014-4234-8E8C-E2D58B4FD1B1}" type="sibTrans" cxnId="{5821389C-DC1C-4B9A-BDAB-6C91FACE5240}">
      <dgm:prSet/>
      <dgm:spPr/>
      <dgm:t>
        <a:bodyPr/>
        <a:lstStyle/>
        <a:p>
          <a:endParaRPr lang="en-US"/>
        </a:p>
      </dgm:t>
    </dgm:pt>
    <dgm:pt modelId="{1E7DB490-5AB0-4C5D-BFFD-CDEA36A55077}">
      <dgm:prSet phldrT="[Text]"/>
      <dgm:spPr/>
      <dgm:t>
        <a:bodyPr/>
        <a:lstStyle/>
        <a:p>
          <a:r>
            <a:rPr lang="en-US" b="0" i="0" dirty="0" smtClean="0"/>
            <a:t>Create a landing outcome label from Outcome column</a:t>
          </a:r>
          <a:endParaRPr lang="en-US" b="0" dirty="0"/>
        </a:p>
      </dgm:t>
    </dgm:pt>
    <dgm:pt modelId="{195E6E6F-CF26-4F05-94D1-5C8F0AE9E84F}" type="parTrans" cxnId="{D86A0454-93BD-4045-B157-5EB611EED2D5}">
      <dgm:prSet/>
      <dgm:spPr/>
      <dgm:t>
        <a:bodyPr/>
        <a:lstStyle/>
        <a:p>
          <a:endParaRPr lang="en-US"/>
        </a:p>
      </dgm:t>
    </dgm:pt>
    <dgm:pt modelId="{6ABA1BBF-0EB2-47FF-997D-7697C6FA7647}" type="sibTrans" cxnId="{D86A0454-93BD-4045-B157-5EB611EED2D5}">
      <dgm:prSet/>
      <dgm:spPr/>
      <dgm:t>
        <a:bodyPr/>
        <a:lstStyle/>
        <a:p>
          <a:endParaRPr lang="en-US"/>
        </a:p>
      </dgm:t>
    </dgm:pt>
    <dgm:pt modelId="{1D334313-4C6E-4582-9AD1-54A15FC38427}" type="pres">
      <dgm:prSet presAssocID="{8C9E01DD-BB96-4FE7-B645-31E1FAAE87B1}" presName="CompostProcess" presStyleCnt="0">
        <dgm:presLayoutVars>
          <dgm:dir/>
          <dgm:resizeHandles val="exact"/>
        </dgm:presLayoutVars>
      </dgm:prSet>
      <dgm:spPr/>
    </dgm:pt>
    <dgm:pt modelId="{90536880-4418-49A5-8800-B964C2E93A2C}" type="pres">
      <dgm:prSet presAssocID="{8C9E01DD-BB96-4FE7-B645-31E1FAAE87B1}" presName="arrow" presStyleLbl="bgShp" presStyleIdx="0" presStyleCnt="1"/>
      <dgm:spPr/>
    </dgm:pt>
    <dgm:pt modelId="{1888B82C-00C6-454D-A612-9F8579847882}" type="pres">
      <dgm:prSet presAssocID="{8C9E01DD-BB96-4FE7-B645-31E1FAAE87B1}" presName="linearProcess" presStyleCnt="0"/>
      <dgm:spPr/>
    </dgm:pt>
    <dgm:pt modelId="{C3C12F32-9819-4AC1-BA43-FDE5569142F7}" type="pres">
      <dgm:prSet presAssocID="{B402A27A-8E1C-44A8-A9B1-2086D079E777}" presName="textNode" presStyleLbl="node1" presStyleIdx="0" presStyleCnt="7">
        <dgm:presLayoutVars>
          <dgm:bulletEnabled val="1"/>
        </dgm:presLayoutVars>
      </dgm:prSet>
      <dgm:spPr/>
    </dgm:pt>
    <dgm:pt modelId="{A4A9AECB-EC84-4296-99BD-A22B34D37BD5}" type="pres">
      <dgm:prSet presAssocID="{C0785C73-87F2-4451-8A47-193F6ED8E630}" presName="sibTrans" presStyleCnt="0"/>
      <dgm:spPr/>
    </dgm:pt>
    <dgm:pt modelId="{570FBD02-B087-44A3-AB61-C25D893AB0D8}" type="pres">
      <dgm:prSet presAssocID="{0DC2C764-9FF5-4C44-B01C-A6B804CDFF25}" presName="textNode" presStyleLbl="node1" presStyleIdx="1" presStyleCnt="7">
        <dgm:presLayoutVars>
          <dgm:bulletEnabled val="1"/>
        </dgm:presLayoutVars>
      </dgm:prSet>
      <dgm:spPr/>
    </dgm:pt>
    <dgm:pt modelId="{4A98D792-EB00-4C67-B62C-5E113608DA8B}" type="pres">
      <dgm:prSet presAssocID="{3ECB2626-41A1-43D4-9FC8-ED96DD503603}" presName="sibTrans" presStyleCnt="0"/>
      <dgm:spPr/>
    </dgm:pt>
    <dgm:pt modelId="{5EAD321D-0E77-4A30-984B-5D4EF0040D68}" type="pres">
      <dgm:prSet presAssocID="{6B3A7F29-28F1-4A21-9ADA-093C77FE87B1}" presName="textNode" presStyleLbl="node1" presStyleIdx="2" presStyleCnt="7">
        <dgm:presLayoutVars>
          <dgm:bulletEnabled val="1"/>
        </dgm:presLayoutVars>
      </dgm:prSet>
      <dgm:spPr/>
    </dgm:pt>
    <dgm:pt modelId="{51684FE5-A046-438B-B68F-84F06935E497}" type="pres">
      <dgm:prSet presAssocID="{10DB9558-4DA6-46CA-8488-540326B02331}" presName="sibTrans" presStyleCnt="0"/>
      <dgm:spPr/>
    </dgm:pt>
    <dgm:pt modelId="{77A83061-FC20-4B56-A758-775E79BB8EE4}" type="pres">
      <dgm:prSet presAssocID="{40C1864F-861C-4813-995C-70D9A9BE3158}" presName="textNode" presStyleLbl="node1" presStyleIdx="3" presStyleCnt="7">
        <dgm:presLayoutVars>
          <dgm:bulletEnabled val="1"/>
        </dgm:presLayoutVars>
      </dgm:prSet>
      <dgm:spPr/>
    </dgm:pt>
    <dgm:pt modelId="{2E93B2CC-EA77-4A12-B768-B4DDEA87FA33}" type="pres">
      <dgm:prSet presAssocID="{2E8CEEF7-0044-4391-91A8-5660A3EBF557}" presName="sibTrans" presStyleCnt="0"/>
      <dgm:spPr/>
    </dgm:pt>
    <dgm:pt modelId="{62C5048F-D112-44AA-9D84-A1ED4D2876A0}" type="pres">
      <dgm:prSet presAssocID="{D9F880A4-5EBC-42A8-A584-39DBC094C74E}" presName="textNode" presStyleLbl="node1" presStyleIdx="4" presStyleCnt="7">
        <dgm:presLayoutVars>
          <dgm:bulletEnabled val="1"/>
        </dgm:presLayoutVars>
      </dgm:prSet>
      <dgm:spPr/>
    </dgm:pt>
    <dgm:pt modelId="{18D245FE-F9E7-40DF-9813-E71C97B48429}" type="pres">
      <dgm:prSet presAssocID="{560E8321-7880-4610-AB0F-4416C6DCD788}" presName="sibTrans" presStyleCnt="0"/>
      <dgm:spPr/>
    </dgm:pt>
    <dgm:pt modelId="{5208D14E-2B3B-489D-92AC-181E65ECCDD3}" type="pres">
      <dgm:prSet presAssocID="{B9FD478D-ED04-4D35-898B-BBA405D5AD91}" presName="textNode" presStyleLbl="node1" presStyleIdx="5" presStyleCnt="7">
        <dgm:presLayoutVars>
          <dgm:bulletEnabled val="1"/>
        </dgm:presLayoutVars>
      </dgm:prSet>
      <dgm:spPr/>
    </dgm:pt>
    <dgm:pt modelId="{D86350BE-489B-44BF-A9F3-0F468BD4B1F4}" type="pres">
      <dgm:prSet presAssocID="{6058E732-3014-4234-8E8C-E2D58B4FD1B1}" presName="sibTrans" presStyleCnt="0"/>
      <dgm:spPr/>
    </dgm:pt>
    <dgm:pt modelId="{6B479C37-A313-4F33-9656-99D767BDCD20}" type="pres">
      <dgm:prSet presAssocID="{1E7DB490-5AB0-4C5D-BFFD-CDEA36A55077}" presName="textNode" presStyleLbl="node1" presStyleIdx="6" presStyleCnt="7">
        <dgm:presLayoutVars>
          <dgm:bulletEnabled val="1"/>
        </dgm:presLayoutVars>
      </dgm:prSet>
      <dgm:spPr/>
    </dgm:pt>
  </dgm:ptLst>
  <dgm:cxnLst>
    <dgm:cxn modelId="{1FE98C45-C0A0-4F35-8348-E1B406E891E4}" type="presOf" srcId="{40C1864F-861C-4813-995C-70D9A9BE3158}" destId="{77A83061-FC20-4B56-A758-775E79BB8EE4}" srcOrd="0" destOrd="0" presId="urn:microsoft.com/office/officeart/2005/8/layout/hProcess9"/>
    <dgm:cxn modelId="{1DB42619-F2EC-41A1-89B1-9EE98571FAC7}" type="presOf" srcId="{8C9E01DD-BB96-4FE7-B645-31E1FAAE87B1}" destId="{1D334313-4C6E-4582-9AD1-54A15FC38427}" srcOrd="0" destOrd="0" presId="urn:microsoft.com/office/officeart/2005/8/layout/hProcess9"/>
    <dgm:cxn modelId="{131666E2-D0C7-4155-A148-3FAF9D385552}" type="presOf" srcId="{D9F880A4-5EBC-42A8-A584-39DBC094C74E}" destId="{62C5048F-D112-44AA-9D84-A1ED4D2876A0}" srcOrd="0" destOrd="0" presId="urn:microsoft.com/office/officeart/2005/8/layout/hProcess9"/>
    <dgm:cxn modelId="{6108EBAB-7DBB-4745-9662-11F62F4E744E}" type="presOf" srcId="{1E7DB490-5AB0-4C5D-BFFD-CDEA36A55077}" destId="{6B479C37-A313-4F33-9656-99D767BDCD20}" srcOrd="0" destOrd="0" presId="urn:microsoft.com/office/officeart/2005/8/layout/hProcess9"/>
    <dgm:cxn modelId="{0A1781F6-E313-4BF3-8C13-CAABD2423EE3}" srcId="{8C9E01DD-BB96-4FE7-B645-31E1FAAE87B1}" destId="{D9F880A4-5EBC-42A8-A584-39DBC094C74E}" srcOrd="4" destOrd="0" parTransId="{63E09E35-688E-4D4F-90B2-B9A38A27B8E9}" sibTransId="{560E8321-7880-4610-AB0F-4416C6DCD788}"/>
    <dgm:cxn modelId="{7106D9E5-DE7B-4149-8A4C-54BC3E01C30C}" srcId="{8C9E01DD-BB96-4FE7-B645-31E1FAAE87B1}" destId="{0DC2C764-9FF5-4C44-B01C-A6B804CDFF25}" srcOrd="1" destOrd="0" parTransId="{00589CF0-4395-4204-AC55-E920AE133788}" sibTransId="{3ECB2626-41A1-43D4-9FC8-ED96DD503603}"/>
    <dgm:cxn modelId="{5821389C-DC1C-4B9A-BDAB-6C91FACE5240}" srcId="{8C9E01DD-BB96-4FE7-B645-31E1FAAE87B1}" destId="{B9FD478D-ED04-4D35-898B-BBA405D5AD91}" srcOrd="5" destOrd="0" parTransId="{B389803F-6E3E-490B-9B49-0BF512A69038}" sibTransId="{6058E732-3014-4234-8E8C-E2D58B4FD1B1}"/>
    <dgm:cxn modelId="{B1CD2C7A-66B6-4076-AFC7-080054F25E31}" srcId="{8C9E01DD-BB96-4FE7-B645-31E1FAAE87B1}" destId="{6B3A7F29-28F1-4A21-9ADA-093C77FE87B1}" srcOrd="2" destOrd="0" parTransId="{6BCB3476-3410-4AC2-84FD-B3D7C33EE388}" sibTransId="{10DB9558-4DA6-46CA-8488-540326B02331}"/>
    <dgm:cxn modelId="{3528449E-90AE-4A9F-9F5E-ED14494EE989}" type="presOf" srcId="{B9FD478D-ED04-4D35-898B-BBA405D5AD91}" destId="{5208D14E-2B3B-489D-92AC-181E65ECCDD3}" srcOrd="0" destOrd="0" presId="urn:microsoft.com/office/officeart/2005/8/layout/hProcess9"/>
    <dgm:cxn modelId="{A92C59A7-9AFC-445B-ABA8-E5ABCE90322E}" type="presOf" srcId="{0DC2C764-9FF5-4C44-B01C-A6B804CDFF25}" destId="{570FBD02-B087-44A3-AB61-C25D893AB0D8}" srcOrd="0" destOrd="0" presId="urn:microsoft.com/office/officeart/2005/8/layout/hProcess9"/>
    <dgm:cxn modelId="{84E130C4-0FF7-4AA7-9F16-3392862EE0C5}" srcId="{8C9E01DD-BB96-4FE7-B645-31E1FAAE87B1}" destId="{B402A27A-8E1C-44A8-A9B1-2086D079E777}" srcOrd="0" destOrd="0" parTransId="{7992D9C7-329D-4FDA-945F-5B544173718A}" sibTransId="{C0785C73-87F2-4451-8A47-193F6ED8E630}"/>
    <dgm:cxn modelId="{63CBFC3C-81F0-46B0-954A-B78FB8833D39}" type="presOf" srcId="{B402A27A-8E1C-44A8-A9B1-2086D079E777}" destId="{C3C12F32-9819-4AC1-BA43-FDE5569142F7}" srcOrd="0" destOrd="0" presId="urn:microsoft.com/office/officeart/2005/8/layout/hProcess9"/>
    <dgm:cxn modelId="{654825E6-6CA0-4B51-80B2-7995564D5C70}" srcId="{8C9E01DD-BB96-4FE7-B645-31E1FAAE87B1}" destId="{40C1864F-861C-4813-995C-70D9A9BE3158}" srcOrd="3" destOrd="0" parTransId="{FB366782-8BA5-4576-A28C-3610DB8DCAEB}" sibTransId="{2E8CEEF7-0044-4391-91A8-5660A3EBF557}"/>
    <dgm:cxn modelId="{D86A0454-93BD-4045-B157-5EB611EED2D5}" srcId="{8C9E01DD-BB96-4FE7-B645-31E1FAAE87B1}" destId="{1E7DB490-5AB0-4C5D-BFFD-CDEA36A55077}" srcOrd="6" destOrd="0" parTransId="{195E6E6F-CF26-4F05-94D1-5C8F0AE9E84F}" sibTransId="{6ABA1BBF-0EB2-47FF-997D-7697C6FA7647}"/>
    <dgm:cxn modelId="{E8A5C513-BA77-481A-A79B-CA3108573505}" type="presOf" srcId="{6B3A7F29-28F1-4A21-9ADA-093C77FE87B1}" destId="{5EAD321D-0E77-4A30-984B-5D4EF0040D68}" srcOrd="0" destOrd="0" presId="urn:microsoft.com/office/officeart/2005/8/layout/hProcess9"/>
    <dgm:cxn modelId="{11EAF2E4-7814-4581-B498-B86EB6913F2F}" type="presParOf" srcId="{1D334313-4C6E-4582-9AD1-54A15FC38427}" destId="{90536880-4418-49A5-8800-B964C2E93A2C}" srcOrd="0" destOrd="0" presId="urn:microsoft.com/office/officeart/2005/8/layout/hProcess9"/>
    <dgm:cxn modelId="{74475514-0F10-4BA6-8F5D-7F5AC77819DF}" type="presParOf" srcId="{1D334313-4C6E-4582-9AD1-54A15FC38427}" destId="{1888B82C-00C6-454D-A612-9F8579847882}" srcOrd="1" destOrd="0" presId="urn:microsoft.com/office/officeart/2005/8/layout/hProcess9"/>
    <dgm:cxn modelId="{42999CA6-81A0-41A3-A36D-0EBEEE402C5E}" type="presParOf" srcId="{1888B82C-00C6-454D-A612-9F8579847882}" destId="{C3C12F32-9819-4AC1-BA43-FDE5569142F7}" srcOrd="0" destOrd="0" presId="urn:microsoft.com/office/officeart/2005/8/layout/hProcess9"/>
    <dgm:cxn modelId="{8CEC3E8B-358E-422F-B9A4-13698DCAC259}" type="presParOf" srcId="{1888B82C-00C6-454D-A612-9F8579847882}" destId="{A4A9AECB-EC84-4296-99BD-A22B34D37BD5}" srcOrd="1" destOrd="0" presId="urn:microsoft.com/office/officeart/2005/8/layout/hProcess9"/>
    <dgm:cxn modelId="{18058DFF-8CFB-4B7D-8F47-942C9759A7EE}" type="presParOf" srcId="{1888B82C-00C6-454D-A612-9F8579847882}" destId="{570FBD02-B087-44A3-AB61-C25D893AB0D8}" srcOrd="2" destOrd="0" presId="urn:microsoft.com/office/officeart/2005/8/layout/hProcess9"/>
    <dgm:cxn modelId="{DCC59246-A6F5-4E6E-BADC-8B1E4B7049B1}" type="presParOf" srcId="{1888B82C-00C6-454D-A612-9F8579847882}" destId="{4A98D792-EB00-4C67-B62C-5E113608DA8B}" srcOrd="3" destOrd="0" presId="urn:microsoft.com/office/officeart/2005/8/layout/hProcess9"/>
    <dgm:cxn modelId="{457A2524-A854-4155-AFA9-9D42F515E20E}" type="presParOf" srcId="{1888B82C-00C6-454D-A612-9F8579847882}" destId="{5EAD321D-0E77-4A30-984B-5D4EF0040D68}" srcOrd="4" destOrd="0" presId="urn:microsoft.com/office/officeart/2005/8/layout/hProcess9"/>
    <dgm:cxn modelId="{CD2B74EC-D6CE-40DA-BD93-FD041A11AE47}" type="presParOf" srcId="{1888B82C-00C6-454D-A612-9F8579847882}" destId="{51684FE5-A046-438B-B68F-84F06935E497}" srcOrd="5" destOrd="0" presId="urn:microsoft.com/office/officeart/2005/8/layout/hProcess9"/>
    <dgm:cxn modelId="{0F89E395-EA43-4CFF-A75A-6788F213FF3C}" type="presParOf" srcId="{1888B82C-00C6-454D-A612-9F8579847882}" destId="{77A83061-FC20-4B56-A758-775E79BB8EE4}" srcOrd="6" destOrd="0" presId="urn:microsoft.com/office/officeart/2005/8/layout/hProcess9"/>
    <dgm:cxn modelId="{2BD06CE4-3A49-4903-91D1-6D43FA61F12A}" type="presParOf" srcId="{1888B82C-00C6-454D-A612-9F8579847882}" destId="{2E93B2CC-EA77-4A12-B768-B4DDEA87FA33}" srcOrd="7" destOrd="0" presId="urn:microsoft.com/office/officeart/2005/8/layout/hProcess9"/>
    <dgm:cxn modelId="{A1C85C84-14E7-4153-BC1E-36D7723EDB08}" type="presParOf" srcId="{1888B82C-00C6-454D-A612-9F8579847882}" destId="{62C5048F-D112-44AA-9D84-A1ED4D2876A0}" srcOrd="8" destOrd="0" presId="urn:microsoft.com/office/officeart/2005/8/layout/hProcess9"/>
    <dgm:cxn modelId="{0AB70D6B-2172-4F01-8250-0A310F632483}" type="presParOf" srcId="{1888B82C-00C6-454D-A612-9F8579847882}" destId="{18D245FE-F9E7-40DF-9813-E71C97B48429}" srcOrd="9" destOrd="0" presId="urn:microsoft.com/office/officeart/2005/8/layout/hProcess9"/>
    <dgm:cxn modelId="{203C3454-57FC-4931-A6CB-197BFA604842}" type="presParOf" srcId="{1888B82C-00C6-454D-A612-9F8579847882}" destId="{5208D14E-2B3B-489D-92AC-181E65ECCDD3}" srcOrd="10" destOrd="0" presId="urn:microsoft.com/office/officeart/2005/8/layout/hProcess9"/>
    <dgm:cxn modelId="{720F1191-717C-4E3F-BCB1-8DDD5533FD19}" type="presParOf" srcId="{1888B82C-00C6-454D-A612-9F8579847882}" destId="{D86350BE-489B-44BF-A9F3-0F468BD4B1F4}" srcOrd="11" destOrd="0" presId="urn:microsoft.com/office/officeart/2005/8/layout/hProcess9"/>
    <dgm:cxn modelId="{4FA69AD4-5506-4107-994A-2DFFB7A986E4}" type="presParOf" srcId="{1888B82C-00C6-454D-A612-9F8579847882}" destId="{6B479C37-A313-4F33-9656-99D767BDCD20}" srcOrd="1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9E01DD-BB96-4FE7-B645-31E1FAAE87B1}" type="doc">
      <dgm:prSet loTypeId="urn:microsoft.com/office/officeart/2005/8/layout/vList2" loCatId="list" qsTypeId="urn:microsoft.com/office/officeart/2005/8/quickstyle/simple1" qsCatId="simple" csTypeId="urn:microsoft.com/office/officeart/2005/8/colors/accent1_2" csCatId="accent1" phldr="1"/>
      <dgm:spPr/>
    </dgm:pt>
    <dgm:pt modelId="{B402A27A-8E1C-44A8-A9B1-2086D079E777}">
      <dgm:prSet phldrT="[Text]"/>
      <dgm:spPr/>
      <dgm:t>
        <a:bodyPr/>
        <a:lstStyle/>
        <a:p>
          <a:r>
            <a:rPr lang="en-US" dirty="0" smtClean="0"/>
            <a:t>Cat Plot</a:t>
          </a:r>
          <a:endParaRPr lang="en-US" dirty="0"/>
        </a:p>
      </dgm:t>
    </dgm:pt>
    <dgm:pt modelId="{7992D9C7-329D-4FDA-945F-5B544173718A}" type="parTrans" cxnId="{84E130C4-0FF7-4AA7-9F16-3392862EE0C5}">
      <dgm:prSet/>
      <dgm:spPr/>
      <dgm:t>
        <a:bodyPr/>
        <a:lstStyle/>
        <a:p>
          <a:endParaRPr lang="en-US"/>
        </a:p>
      </dgm:t>
    </dgm:pt>
    <dgm:pt modelId="{C0785C73-87F2-4451-8A47-193F6ED8E630}" type="sibTrans" cxnId="{84E130C4-0FF7-4AA7-9F16-3392862EE0C5}">
      <dgm:prSet/>
      <dgm:spPr/>
      <dgm:t>
        <a:bodyPr/>
        <a:lstStyle/>
        <a:p>
          <a:endParaRPr lang="en-US"/>
        </a:p>
      </dgm:t>
    </dgm:pt>
    <dgm:pt modelId="{0DC2C764-9FF5-4C44-B01C-A6B804CDFF25}">
      <dgm:prSet phldrT="[Text]"/>
      <dgm:spPr/>
      <dgm:t>
        <a:bodyPr/>
        <a:lstStyle/>
        <a:p>
          <a:r>
            <a:rPr lang="en-US" dirty="0" smtClean="0"/>
            <a:t>Bar Chart</a:t>
          </a:r>
          <a:endParaRPr lang="en-US" dirty="0"/>
        </a:p>
      </dgm:t>
    </dgm:pt>
    <dgm:pt modelId="{00589CF0-4395-4204-AC55-E920AE133788}" type="parTrans" cxnId="{7106D9E5-DE7B-4149-8A4C-54BC3E01C30C}">
      <dgm:prSet/>
      <dgm:spPr/>
      <dgm:t>
        <a:bodyPr/>
        <a:lstStyle/>
        <a:p>
          <a:endParaRPr lang="en-US"/>
        </a:p>
      </dgm:t>
    </dgm:pt>
    <dgm:pt modelId="{3ECB2626-41A1-43D4-9FC8-ED96DD503603}" type="sibTrans" cxnId="{7106D9E5-DE7B-4149-8A4C-54BC3E01C30C}">
      <dgm:prSet/>
      <dgm:spPr/>
      <dgm:t>
        <a:bodyPr/>
        <a:lstStyle/>
        <a:p>
          <a:endParaRPr lang="en-US"/>
        </a:p>
      </dgm:t>
    </dgm:pt>
    <dgm:pt modelId="{6B3A7F29-28F1-4A21-9ADA-093C77FE87B1}">
      <dgm:prSet phldrT="[Text]"/>
      <dgm:spPr/>
      <dgm:t>
        <a:bodyPr/>
        <a:lstStyle/>
        <a:p>
          <a:r>
            <a:rPr lang="en-US" b="0" i="0" dirty="0" smtClean="0"/>
            <a:t>Line Chart</a:t>
          </a:r>
          <a:endParaRPr lang="en-US" dirty="0"/>
        </a:p>
      </dgm:t>
    </dgm:pt>
    <dgm:pt modelId="{6BCB3476-3410-4AC2-84FD-B3D7C33EE388}" type="parTrans" cxnId="{B1CD2C7A-66B6-4076-AFC7-080054F25E31}">
      <dgm:prSet/>
      <dgm:spPr/>
      <dgm:t>
        <a:bodyPr/>
        <a:lstStyle/>
        <a:p>
          <a:endParaRPr lang="en-US"/>
        </a:p>
      </dgm:t>
    </dgm:pt>
    <dgm:pt modelId="{10DB9558-4DA6-46CA-8488-540326B02331}" type="sibTrans" cxnId="{B1CD2C7A-66B6-4076-AFC7-080054F25E31}">
      <dgm:prSet/>
      <dgm:spPr/>
      <dgm:t>
        <a:bodyPr/>
        <a:lstStyle/>
        <a:p>
          <a:endParaRPr lang="en-US"/>
        </a:p>
      </dgm:t>
    </dgm:pt>
    <dgm:pt modelId="{9A56948D-1C2F-487D-9762-AE1281251A27}">
      <dgm:prSet phldrT="[Text]"/>
      <dgm:spPr/>
      <dgm:t>
        <a:bodyPr/>
        <a:lstStyle/>
        <a:p>
          <a:r>
            <a:rPr lang="en-US" dirty="0" smtClean="0"/>
            <a:t>Relationship between Flight Number and Payload</a:t>
          </a:r>
          <a:endParaRPr lang="en-US" dirty="0"/>
        </a:p>
      </dgm:t>
    </dgm:pt>
    <dgm:pt modelId="{A1A5E408-D223-4820-8F3E-182A2C633ED4}" type="parTrans" cxnId="{FCB82CB7-E48D-4A53-A7A7-62E8964AE955}">
      <dgm:prSet/>
      <dgm:spPr/>
      <dgm:t>
        <a:bodyPr/>
        <a:lstStyle/>
        <a:p>
          <a:endParaRPr lang="en-US"/>
        </a:p>
      </dgm:t>
    </dgm:pt>
    <dgm:pt modelId="{68F6920C-B690-4324-91B1-3A5EB7D464DF}" type="sibTrans" cxnId="{FCB82CB7-E48D-4A53-A7A7-62E8964AE955}">
      <dgm:prSet/>
      <dgm:spPr/>
      <dgm:t>
        <a:bodyPr/>
        <a:lstStyle/>
        <a:p>
          <a:endParaRPr lang="en-US"/>
        </a:p>
      </dgm:t>
    </dgm:pt>
    <dgm:pt modelId="{AB7F3E31-AEE3-402D-A2AA-9C08CFF6A576}">
      <dgm:prSet phldrT="[Text]"/>
      <dgm:spPr/>
      <dgm:t>
        <a:bodyPr/>
        <a:lstStyle/>
        <a:p>
          <a:r>
            <a:rPr lang="en-US" dirty="0" smtClean="0"/>
            <a:t>Relationship between Flight Number and Launch</a:t>
          </a:r>
          <a:endParaRPr lang="en-US" dirty="0"/>
        </a:p>
      </dgm:t>
    </dgm:pt>
    <dgm:pt modelId="{444471D6-E105-4428-B4A9-F7BE78DC62F5}" type="parTrans" cxnId="{C43AA5EB-7D92-49FE-87FB-F0B3DC7EB547}">
      <dgm:prSet/>
      <dgm:spPr/>
      <dgm:t>
        <a:bodyPr/>
        <a:lstStyle/>
        <a:p>
          <a:endParaRPr lang="en-US"/>
        </a:p>
      </dgm:t>
    </dgm:pt>
    <dgm:pt modelId="{9AA3F573-6C34-486B-A24B-2347EA588B66}" type="sibTrans" cxnId="{C43AA5EB-7D92-49FE-87FB-F0B3DC7EB547}">
      <dgm:prSet/>
      <dgm:spPr/>
      <dgm:t>
        <a:bodyPr/>
        <a:lstStyle/>
        <a:p>
          <a:endParaRPr lang="en-US"/>
        </a:p>
      </dgm:t>
    </dgm:pt>
    <dgm:pt modelId="{F314F4D9-2C7E-4DD2-8769-E272E811F1DC}">
      <dgm:prSet phldrT="[Text]"/>
      <dgm:spPr/>
      <dgm:t>
        <a:bodyPr/>
        <a:lstStyle/>
        <a:p>
          <a:r>
            <a:rPr lang="en-US" dirty="0" smtClean="0"/>
            <a:t>Relationship between Payload and Launch Site</a:t>
          </a:r>
          <a:endParaRPr lang="en-US" dirty="0"/>
        </a:p>
      </dgm:t>
    </dgm:pt>
    <dgm:pt modelId="{931264C5-87B8-4A4B-89B1-E9B54356E781}" type="parTrans" cxnId="{9C6D0834-A86A-48A4-ADA2-29362339ED7A}">
      <dgm:prSet/>
      <dgm:spPr/>
      <dgm:t>
        <a:bodyPr/>
        <a:lstStyle/>
        <a:p>
          <a:endParaRPr lang="en-US"/>
        </a:p>
      </dgm:t>
    </dgm:pt>
    <dgm:pt modelId="{E3B780DF-88FB-433C-8972-3F286223A743}" type="sibTrans" cxnId="{9C6D0834-A86A-48A4-ADA2-29362339ED7A}">
      <dgm:prSet/>
      <dgm:spPr/>
      <dgm:t>
        <a:bodyPr/>
        <a:lstStyle/>
        <a:p>
          <a:endParaRPr lang="en-US"/>
        </a:p>
      </dgm:t>
    </dgm:pt>
    <dgm:pt modelId="{8197A070-945B-420E-9F68-14E9D62A4F0B}">
      <dgm:prSet phldrT="[Text]"/>
      <dgm:spPr/>
      <dgm:t>
        <a:bodyPr/>
        <a:lstStyle/>
        <a:p>
          <a:r>
            <a:rPr lang="en-US" dirty="0" smtClean="0"/>
            <a:t>Relationship between Flight Number and Orbit type</a:t>
          </a:r>
          <a:endParaRPr lang="en-US" dirty="0"/>
        </a:p>
      </dgm:t>
    </dgm:pt>
    <dgm:pt modelId="{FC8BD271-6AC3-4994-AD38-A2B5C3C14B2C}" type="parTrans" cxnId="{C5EAC2FE-1D07-494F-B56C-38ECF9FF21BA}">
      <dgm:prSet/>
      <dgm:spPr/>
      <dgm:t>
        <a:bodyPr/>
        <a:lstStyle/>
        <a:p>
          <a:endParaRPr lang="en-US"/>
        </a:p>
      </dgm:t>
    </dgm:pt>
    <dgm:pt modelId="{03485E4A-CB35-4AA8-A7AF-9FF7A30229CD}" type="sibTrans" cxnId="{C5EAC2FE-1D07-494F-B56C-38ECF9FF21BA}">
      <dgm:prSet/>
      <dgm:spPr/>
      <dgm:t>
        <a:bodyPr/>
        <a:lstStyle/>
        <a:p>
          <a:endParaRPr lang="en-US"/>
        </a:p>
      </dgm:t>
    </dgm:pt>
    <dgm:pt modelId="{D01180C0-84EA-497B-9008-6A6576C30B0B}">
      <dgm:prSet phldrT="[Text]"/>
      <dgm:spPr/>
      <dgm:t>
        <a:bodyPr/>
        <a:lstStyle/>
        <a:p>
          <a:r>
            <a:rPr lang="en-US" dirty="0" smtClean="0"/>
            <a:t>Relationship between Payload and Orbit type</a:t>
          </a:r>
          <a:endParaRPr lang="en-US" dirty="0"/>
        </a:p>
      </dgm:t>
    </dgm:pt>
    <dgm:pt modelId="{023BAF5A-4D7E-46F8-8A15-F22615B6A8F7}" type="parTrans" cxnId="{E878F03B-1062-4A42-916E-6C62A68FE3A2}">
      <dgm:prSet/>
      <dgm:spPr/>
      <dgm:t>
        <a:bodyPr/>
        <a:lstStyle/>
        <a:p>
          <a:endParaRPr lang="en-US"/>
        </a:p>
      </dgm:t>
    </dgm:pt>
    <dgm:pt modelId="{9555FEFD-E3F2-46B4-80CB-DA3F636030BB}" type="sibTrans" cxnId="{E878F03B-1062-4A42-916E-6C62A68FE3A2}">
      <dgm:prSet/>
      <dgm:spPr/>
      <dgm:t>
        <a:bodyPr/>
        <a:lstStyle/>
        <a:p>
          <a:endParaRPr lang="en-US"/>
        </a:p>
      </dgm:t>
    </dgm:pt>
    <dgm:pt modelId="{8FA2794C-64C9-49FD-9251-B82A519B84A4}">
      <dgm:prSet phldrT="[Text]"/>
      <dgm:spPr/>
      <dgm:t>
        <a:bodyPr/>
        <a:lstStyle/>
        <a:p>
          <a:r>
            <a:rPr lang="en-US" dirty="0" smtClean="0"/>
            <a:t>To visualize Success rate of each Orbit</a:t>
          </a:r>
          <a:endParaRPr lang="en-US" dirty="0"/>
        </a:p>
      </dgm:t>
    </dgm:pt>
    <dgm:pt modelId="{74659168-51DC-452A-915F-E1278316D568}" type="parTrans" cxnId="{2AAE0FE9-0F04-4BBE-BAA7-29ED09E766F9}">
      <dgm:prSet/>
      <dgm:spPr/>
      <dgm:t>
        <a:bodyPr/>
        <a:lstStyle/>
        <a:p>
          <a:endParaRPr lang="en-US"/>
        </a:p>
      </dgm:t>
    </dgm:pt>
    <dgm:pt modelId="{248110D2-9368-41FA-9CFE-30F522F88023}" type="sibTrans" cxnId="{2AAE0FE9-0F04-4BBE-BAA7-29ED09E766F9}">
      <dgm:prSet/>
      <dgm:spPr/>
      <dgm:t>
        <a:bodyPr/>
        <a:lstStyle/>
        <a:p>
          <a:endParaRPr lang="en-US"/>
        </a:p>
      </dgm:t>
    </dgm:pt>
    <dgm:pt modelId="{F6D1119F-70ED-4E03-9FAD-53832E5FAE8F}">
      <dgm:prSet phldrT="[Text]"/>
      <dgm:spPr/>
      <dgm:t>
        <a:bodyPr/>
        <a:lstStyle/>
        <a:p>
          <a:r>
            <a:rPr lang="en-US" dirty="0" smtClean="0"/>
            <a:t>To visualize launch site yearly trend</a:t>
          </a:r>
          <a:endParaRPr lang="en-US" dirty="0"/>
        </a:p>
      </dgm:t>
    </dgm:pt>
    <dgm:pt modelId="{9B58D8A9-868D-4BBB-9DAF-44F1444BCC09}" type="parTrans" cxnId="{D6041815-8FF0-408B-A3AB-3EEC1973F111}">
      <dgm:prSet/>
      <dgm:spPr/>
      <dgm:t>
        <a:bodyPr/>
        <a:lstStyle/>
        <a:p>
          <a:endParaRPr lang="en-US"/>
        </a:p>
      </dgm:t>
    </dgm:pt>
    <dgm:pt modelId="{BCB47349-6A01-404D-9035-27E2DA824535}" type="sibTrans" cxnId="{D6041815-8FF0-408B-A3AB-3EEC1973F111}">
      <dgm:prSet/>
      <dgm:spPr/>
      <dgm:t>
        <a:bodyPr/>
        <a:lstStyle/>
        <a:p>
          <a:endParaRPr lang="en-US"/>
        </a:p>
      </dgm:t>
    </dgm:pt>
    <dgm:pt modelId="{AF610F0E-A6E9-45F7-BCC8-F0375F0ECA74}" type="pres">
      <dgm:prSet presAssocID="{8C9E01DD-BB96-4FE7-B645-31E1FAAE87B1}" presName="linear" presStyleCnt="0">
        <dgm:presLayoutVars>
          <dgm:animLvl val="lvl"/>
          <dgm:resizeHandles val="exact"/>
        </dgm:presLayoutVars>
      </dgm:prSet>
      <dgm:spPr/>
    </dgm:pt>
    <dgm:pt modelId="{52C0A028-5311-4DA3-9BE8-6F2BE015C94D}" type="pres">
      <dgm:prSet presAssocID="{B402A27A-8E1C-44A8-A9B1-2086D079E777}" presName="parentText" presStyleLbl="node1" presStyleIdx="0" presStyleCnt="3">
        <dgm:presLayoutVars>
          <dgm:chMax val="0"/>
          <dgm:bulletEnabled val="1"/>
        </dgm:presLayoutVars>
      </dgm:prSet>
      <dgm:spPr/>
    </dgm:pt>
    <dgm:pt modelId="{B8594C2A-E6B9-4982-8559-EF204A69F7AB}" type="pres">
      <dgm:prSet presAssocID="{B402A27A-8E1C-44A8-A9B1-2086D079E777}" presName="childText" presStyleLbl="revTx" presStyleIdx="0" presStyleCnt="3">
        <dgm:presLayoutVars>
          <dgm:bulletEnabled val="1"/>
        </dgm:presLayoutVars>
      </dgm:prSet>
      <dgm:spPr/>
    </dgm:pt>
    <dgm:pt modelId="{27E42FE3-E753-4D09-95AA-C5E7BC024B69}" type="pres">
      <dgm:prSet presAssocID="{0DC2C764-9FF5-4C44-B01C-A6B804CDFF25}" presName="parentText" presStyleLbl="node1" presStyleIdx="1" presStyleCnt="3">
        <dgm:presLayoutVars>
          <dgm:chMax val="0"/>
          <dgm:bulletEnabled val="1"/>
        </dgm:presLayoutVars>
      </dgm:prSet>
      <dgm:spPr/>
    </dgm:pt>
    <dgm:pt modelId="{F8647DAF-E345-45B2-BB2C-E303FCA08017}" type="pres">
      <dgm:prSet presAssocID="{0DC2C764-9FF5-4C44-B01C-A6B804CDFF25}" presName="childText" presStyleLbl="revTx" presStyleIdx="1" presStyleCnt="3">
        <dgm:presLayoutVars>
          <dgm:bulletEnabled val="1"/>
        </dgm:presLayoutVars>
      </dgm:prSet>
      <dgm:spPr/>
    </dgm:pt>
    <dgm:pt modelId="{95CEB01A-07BD-48BE-92DB-18795824FBE3}" type="pres">
      <dgm:prSet presAssocID="{6B3A7F29-28F1-4A21-9ADA-093C77FE87B1}" presName="parentText" presStyleLbl="node1" presStyleIdx="2" presStyleCnt="3">
        <dgm:presLayoutVars>
          <dgm:chMax val="0"/>
          <dgm:bulletEnabled val="1"/>
        </dgm:presLayoutVars>
      </dgm:prSet>
      <dgm:spPr/>
    </dgm:pt>
    <dgm:pt modelId="{31792810-E82F-4816-A938-8670B78EF20D}" type="pres">
      <dgm:prSet presAssocID="{6B3A7F29-28F1-4A21-9ADA-093C77FE87B1}" presName="childText" presStyleLbl="revTx" presStyleIdx="2" presStyleCnt="3">
        <dgm:presLayoutVars>
          <dgm:bulletEnabled val="1"/>
        </dgm:presLayoutVars>
      </dgm:prSet>
      <dgm:spPr/>
    </dgm:pt>
  </dgm:ptLst>
  <dgm:cxnLst>
    <dgm:cxn modelId="{C5EAC2FE-1D07-494F-B56C-38ECF9FF21BA}" srcId="{B402A27A-8E1C-44A8-A9B1-2086D079E777}" destId="{8197A070-945B-420E-9F68-14E9D62A4F0B}" srcOrd="3" destOrd="0" parTransId="{FC8BD271-6AC3-4994-AD38-A2B5C3C14B2C}" sibTransId="{03485E4A-CB35-4AA8-A7AF-9FF7A30229CD}"/>
    <dgm:cxn modelId="{E187BBDA-33C6-46E7-9BC5-BC3A2CA72C9A}" type="presOf" srcId="{8C9E01DD-BB96-4FE7-B645-31E1FAAE87B1}" destId="{AF610F0E-A6E9-45F7-BCC8-F0375F0ECA74}" srcOrd="0" destOrd="0" presId="urn:microsoft.com/office/officeart/2005/8/layout/vList2"/>
    <dgm:cxn modelId="{2D2E65D2-A9A1-486D-ADBA-4D77D1FFFCC9}" type="presOf" srcId="{9A56948D-1C2F-487D-9762-AE1281251A27}" destId="{B8594C2A-E6B9-4982-8559-EF204A69F7AB}" srcOrd="0" destOrd="0" presId="urn:microsoft.com/office/officeart/2005/8/layout/vList2"/>
    <dgm:cxn modelId="{2AAE0FE9-0F04-4BBE-BAA7-29ED09E766F9}" srcId="{0DC2C764-9FF5-4C44-B01C-A6B804CDFF25}" destId="{8FA2794C-64C9-49FD-9251-B82A519B84A4}" srcOrd="0" destOrd="0" parTransId="{74659168-51DC-452A-915F-E1278316D568}" sibTransId="{248110D2-9368-41FA-9CFE-30F522F88023}"/>
    <dgm:cxn modelId="{8D30CDBE-2282-4EB7-8039-17AF463E13A5}" type="presOf" srcId="{B402A27A-8E1C-44A8-A9B1-2086D079E777}" destId="{52C0A028-5311-4DA3-9BE8-6F2BE015C94D}" srcOrd="0" destOrd="0" presId="urn:microsoft.com/office/officeart/2005/8/layout/vList2"/>
    <dgm:cxn modelId="{E878F03B-1062-4A42-916E-6C62A68FE3A2}" srcId="{B402A27A-8E1C-44A8-A9B1-2086D079E777}" destId="{D01180C0-84EA-497B-9008-6A6576C30B0B}" srcOrd="4" destOrd="0" parTransId="{023BAF5A-4D7E-46F8-8A15-F22615B6A8F7}" sibTransId="{9555FEFD-E3F2-46B4-80CB-DA3F636030BB}"/>
    <dgm:cxn modelId="{46086E1B-7BBE-4DA8-8866-557F4E50B1BD}" type="presOf" srcId="{D01180C0-84EA-497B-9008-6A6576C30B0B}" destId="{B8594C2A-E6B9-4982-8559-EF204A69F7AB}" srcOrd="0" destOrd="4" presId="urn:microsoft.com/office/officeart/2005/8/layout/vList2"/>
    <dgm:cxn modelId="{FC55749D-BDFC-468C-942E-78586FE52C72}" type="presOf" srcId="{0DC2C764-9FF5-4C44-B01C-A6B804CDFF25}" destId="{27E42FE3-E753-4D09-95AA-C5E7BC024B69}" srcOrd="0" destOrd="0" presId="urn:microsoft.com/office/officeart/2005/8/layout/vList2"/>
    <dgm:cxn modelId="{FCAB2AB7-13B9-4E13-9D4A-62B7461D18BE}" type="presOf" srcId="{8197A070-945B-420E-9F68-14E9D62A4F0B}" destId="{B8594C2A-E6B9-4982-8559-EF204A69F7AB}" srcOrd="0" destOrd="3" presId="urn:microsoft.com/office/officeart/2005/8/layout/vList2"/>
    <dgm:cxn modelId="{EDDB8BC2-224C-43B7-8830-1798191EB5B6}" type="presOf" srcId="{F6D1119F-70ED-4E03-9FAD-53832E5FAE8F}" destId="{31792810-E82F-4816-A938-8670B78EF20D}" srcOrd="0" destOrd="0" presId="urn:microsoft.com/office/officeart/2005/8/layout/vList2"/>
    <dgm:cxn modelId="{FCB82CB7-E48D-4A53-A7A7-62E8964AE955}" srcId="{B402A27A-8E1C-44A8-A9B1-2086D079E777}" destId="{9A56948D-1C2F-487D-9762-AE1281251A27}" srcOrd="0" destOrd="0" parTransId="{A1A5E408-D223-4820-8F3E-182A2C633ED4}" sibTransId="{68F6920C-B690-4324-91B1-3A5EB7D464DF}"/>
    <dgm:cxn modelId="{037D86A0-144D-413D-AA13-7F2A404B2B77}" type="presOf" srcId="{AB7F3E31-AEE3-402D-A2AA-9C08CFF6A576}" destId="{B8594C2A-E6B9-4982-8559-EF204A69F7AB}" srcOrd="0" destOrd="1" presId="urn:microsoft.com/office/officeart/2005/8/layout/vList2"/>
    <dgm:cxn modelId="{9566997D-F453-40CC-AF30-3D929C5BA606}" type="presOf" srcId="{8FA2794C-64C9-49FD-9251-B82A519B84A4}" destId="{F8647DAF-E345-45B2-BB2C-E303FCA08017}" srcOrd="0" destOrd="0" presId="urn:microsoft.com/office/officeart/2005/8/layout/vList2"/>
    <dgm:cxn modelId="{84E130C4-0FF7-4AA7-9F16-3392862EE0C5}" srcId="{8C9E01DD-BB96-4FE7-B645-31E1FAAE87B1}" destId="{B402A27A-8E1C-44A8-A9B1-2086D079E777}" srcOrd="0" destOrd="0" parTransId="{7992D9C7-329D-4FDA-945F-5B544173718A}" sibTransId="{C0785C73-87F2-4451-8A47-193F6ED8E630}"/>
    <dgm:cxn modelId="{C43AA5EB-7D92-49FE-87FB-F0B3DC7EB547}" srcId="{B402A27A-8E1C-44A8-A9B1-2086D079E777}" destId="{AB7F3E31-AEE3-402D-A2AA-9C08CFF6A576}" srcOrd="1" destOrd="0" parTransId="{444471D6-E105-4428-B4A9-F7BE78DC62F5}" sibTransId="{9AA3F573-6C34-486B-A24B-2347EA588B66}"/>
    <dgm:cxn modelId="{FE582D27-B210-4215-91D1-6E9A4EDB7CAF}" type="presOf" srcId="{6B3A7F29-28F1-4A21-9ADA-093C77FE87B1}" destId="{95CEB01A-07BD-48BE-92DB-18795824FBE3}" srcOrd="0" destOrd="0" presId="urn:microsoft.com/office/officeart/2005/8/layout/vList2"/>
    <dgm:cxn modelId="{7106D9E5-DE7B-4149-8A4C-54BC3E01C30C}" srcId="{8C9E01DD-BB96-4FE7-B645-31E1FAAE87B1}" destId="{0DC2C764-9FF5-4C44-B01C-A6B804CDFF25}" srcOrd="1" destOrd="0" parTransId="{00589CF0-4395-4204-AC55-E920AE133788}" sibTransId="{3ECB2626-41A1-43D4-9FC8-ED96DD503603}"/>
    <dgm:cxn modelId="{B1CD2C7A-66B6-4076-AFC7-080054F25E31}" srcId="{8C9E01DD-BB96-4FE7-B645-31E1FAAE87B1}" destId="{6B3A7F29-28F1-4A21-9ADA-093C77FE87B1}" srcOrd="2" destOrd="0" parTransId="{6BCB3476-3410-4AC2-84FD-B3D7C33EE388}" sibTransId="{10DB9558-4DA6-46CA-8488-540326B02331}"/>
    <dgm:cxn modelId="{ED951EEF-DCF5-4F92-9603-3FC6D0AD15BA}" type="presOf" srcId="{F314F4D9-2C7E-4DD2-8769-E272E811F1DC}" destId="{B8594C2A-E6B9-4982-8559-EF204A69F7AB}" srcOrd="0" destOrd="2" presId="urn:microsoft.com/office/officeart/2005/8/layout/vList2"/>
    <dgm:cxn modelId="{D6041815-8FF0-408B-A3AB-3EEC1973F111}" srcId="{6B3A7F29-28F1-4A21-9ADA-093C77FE87B1}" destId="{F6D1119F-70ED-4E03-9FAD-53832E5FAE8F}" srcOrd="0" destOrd="0" parTransId="{9B58D8A9-868D-4BBB-9DAF-44F1444BCC09}" sibTransId="{BCB47349-6A01-404D-9035-27E2DA824535}"/>
    <dgm:cxn modelId="{9C6D0834-A86A-48A4-ADA2-29362339ED7A}" srcId="{B402A27A-8E1C-44A8-A9B1-2086D079E777}" destId="{F314F4D9-2C7E-4DD2-8769-E272E811F1DC}" srcOrd="2" destOrd="0" parTransId="{931264C5-87B8-4A4B-89B1-E9B54356E781}" sibTransId="{E3B780DF-88FB-433C-8972-3F286223A743}"/>
    <dgm:cxn modelId="{91B2103A-A6EE-4544-BFD4-33DE2842B253}" type="presParOf" srcId="{AF610F0E-A6E9-45F7-BCC8-F0375F0ECA74}" destId="{52C0A028-5311-4DA3-9BE8-6F2BE015C94D}" srcOrd="0" destOrd="0" presId="urn:microsoft.com/office/officeart/2005/8/layout/vList2"/>
    <dgm:cxn modelId="{FC6EDD05-0C7A-4D3F-8FCC-B6396D3C24C1}" type="presParOf" srcId="{AF610F0E-A6E9-45F7-BCC8-F0375F0ECA74}" destId="{B8594C2A-E6B9-4982-8559-EF204A69F7AB}" srcOrd="1" destOrd="0" presId="urn:microsoft.com/office/officeart/2005/8/layout/vList2"/>
    <dgm:cxn modelId="{765E93DF-C947-4867-8A32-066139AD327D}" type="presParOf" srcId="{AF610F0E-A6E9-45F7-BCC8-F0375F0ECA74}" destId="{27E42FE3-E753-4D09-95AA-C5E7BC024B69}" srcOrd="2" destOrd="0" presId="urn:microsoft.com/office/officeart/2005/8/layout/vList2"/>
    <dgm:cxn modelId="{4FF58F89-1E2F-40F0-9083-40518395AD7F}" type="presParOf" srcId="{AF610F0E-A6E9-45F7-BCC8-F0375F0ECA74}" destId="{F8647DAF-E345-45B2-BB2C-E303FCA08017}" srcOrd="3" destOrd="0" presId="urn:microsoft.com/office/officeart/2005/8/layout/vList2"/>
    <dgm:cxn modelId="{90E3EC7C-8C8E-450F-9D26-8F778A323558}" type="presParOf" srcId="{AF610F0E-A6E9-45F7-BCC8-F0375F0ECA74}" destId="{95CEB01A-07BD-48BE-92DB-18795824FBE3}" srcOrd="4" destOrd="0" presId="urn:microsoft.com/office/officeart/2005/8/layout/vList2"/>
    <dgm:cxn modelId="{D5C0DAFB-81BD-460C-AEA4-5938962F3E4E}" type="presParOf" srcId="{AF610F0E-A6E9-45F7-BCC8-F0375F0ECA74}" destId="{31792810-E82F-4816-A938-8670B78EF20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9E01DD-BB96-4FE7-B645-31E1FAAE87B1}" type="doc">
      <dgm:prSet loTypeId="urn:microsoft.com/office/officeart/2005/8/layout/vList2" loCatId="list" qsTypeId="urn:microsoft.com/office/officeart/2005/8/quickstyle/simple1" qsCatId="simple" csTypeId="urn:microsoft.com/office/officeart/2005/8/colors/accent1_2" csCatId="accent1" phldr="1"/>
      <dgm:spPr/>
    </dgm:pt>
    <dgm:pt modelId="{723D300A-4AFC-4605-A1FA-12F2BF106989}">
      <dgm:prSet/>
      <dgm:spPr/>
      <dgm:t>
        <a:bodyPr/>
        <a:lstStyle/>
        <a:p>
          <a:r>
            <a:rPr lang="en-US" dirty="0" smtClean="0"/>
            <a:t>SQL Queries</a:t>
          </a:r>
          <a:endParaRPr lang="en-US" dirty="0"/>
        </a:p>
      </dgm:t>
    </dgm:pt>
    <dgm:pt modelId="{222E0902-E496-420C-83FD-651465F521A0}" type="parTrans" cxnId="{752C5DD6-E432-4AC6-8B12-4F69C2E6C8FE}">
      <dgm:prSet/>
      <dgm:spPr/>
      <dgm:t>
        <a:bodyPr/>
        <a:lstStyle/>
        <a:p>
          <a:endParaRPr lang="en-US"/>
        </a:p>
      </dgm:t>
    </dgm:pt>
    <dgm:pt modelId="{9EA9CC12-EC93-47CD-A27A-1D186CFEE067}" type="sibTrans" cxnId="{752C5DD6-E432-4AC6-8B12-4F69C2E6C8FE}">
      <dgm:prSet/>
      <dgm:spPr/>
      <dgm:t>
        <a:bodyPr/>
        <a:lstStyle/>
        <a:p>
          <a:endParaRPr lang="en-US"/>
        </a:p>
      </dgm:t>
    </dgm:pt>
    <dgm:pt modelId="{35E99F78-07D7-428E-888E-D0605506A2B7}">
      <dgm:prSet/>
      <dgm:spPr/>
      <dgm:t>
        <a:bodyPr/>
        <a:lstStyle/>
        <a:p>
          <a:r>
            <a:rPr lang="en-US" dirty="0" smtClean="0"/>
            <a:t>Displaying the names of the unique launch sites  in the space mission</a:t>
          </a:r>
          <a:endParaRPr lang="en-US" dirty="0"/>
        </a:p>
      </dgm:t>
    </dgm:pt>
    <dgm:pt modelId="{940CEEDF-99D2-4838-B485-6BB714D017B5}" type="parTrans" cxnId="{53BCDD49-7B1C-4433-8585-D0745CA1C3F8}">
      <dgm:prSet/>
      <dgm:spPr/>
      <dgm:t>
        <a:bodyPr/>
        <a:lstStyle/>
        <a:p>
          <a:endParaRPr lang="en-US"/>
        </a:p>
      </dgm:t>
    </dgm:pt>
    <dgm:pt modelId="{2F704FAA-E816-4379-A674-870592B36068}" type="sibTrans" cxnId="{53BCDD49-7B1C-4433-8585-D0745CA1C3F8}">
      <dgm:prSet/>
      <dgm:spPr/>
      <dgm:t>
        <a:bodyPr/>
        <a:lstStyle/>
        <a:p>
          <a:endParaRPr lang="en-US"/>
        </a:p>
      </dgm:t>
    </dgm:pt>
    <dgm:pt modelId="{E0679AB4-3C6C-4301-BF43-597D161FBC25}">
      <dgm:prSet/>
      <dgm:spPr/>
      <dgm:t>
        <a:bodyPr/>
        <a:lstStyle/>
        <a:p>
          <a:r>
            <a:rPr lang="en-US" dirty="0" smtClean="0"/>
            <a:t>Displaying 5 records where launch sites begin with the string 'CCA'</a:t>
          </a:r>
          <a:endParaRPr lang="en-US" dirty="0"/>
        </a:p>
      </dgm:t>
    </dgm:pt>
    <dgm:pt modelId="{EF5EA563-C4EB-4735-A23E-82899110C62E}" type="parTrans" cxnId="{DB7FE2C8-AB21-40D6-A918-C9B3AECD8C89}">
      <dgm:prSet/>
      <dgm:spPr/>
      <dgm:t>
        <a:bodyPr/>
        <a:lstStyle/>
        <a:p>
          <a:endParaRPr lang="en-US"/>
        </a:p>
      </dgm:t>
    </dgm:pt>
    <dgm:pt modelId="{779EC360-FBA4-4D80-BD52-94BA6B2657FD}" type="sibTrans" cxnId="{DB7FE2C8-AB21-40D6-A918-C9B3AECD8C89}">
      <dgm:prSet/>
      <dgm:spPr/>
      <dgm:t>
        <a:bodyPr/>
        <a:lstStyle/>
        <a:p>
          <a:endParaRPr lang="en-US"/>
        </a:p>
      </dgm:t>
    </dgm:pt>
    <dgm:pt modelId="{6FA730A4-DA0B-47EA-BFF2-F4C3CBB8751D}">
      <dgm:prSet/>
      <dgm:spPr/>
      <dgm:t>
        <a:bodyPr/>
        <a:lstStyle/>
        <a:p>
          <a:r>
            <a:rPr lang="en-US" dirty="0" smtClean="0"/>
            <a:t>Displaying the total payload mass carried by boosters launched by NASA (CRS)</a:t>
          </a:r>
          <a:endParaRPr lang="en-US" dirty="0"/>
        </a:p>
      </dgm:t>
    </dgm:pt>
    <dgm:pt modelId="{951F6632-C8AA-4A31-AEC7-A34B2CDF2A09}" type="parTrans" cxnId="{3FCE5490-515D-4588-98C5-EF6017A97C03}">
      <dgm:prSet/>
      <dgm:spPr/>
      <dgm:t>
        <a:bodyPr/>
        <a:lstStyle/>
        <a:p>
          <a:endParaRPr lang="en-US"/>
        </a:p>
      </dgm:t>
    </dgm:pt>
    <dgm:pt modelId="{D42DBED1-8CB2-479C-8EBD-844173D29B27}" type="sibTrans" cxnId="{3FCE5490-515D-4588-98C5-EF6017A97C03}">
      <dgm:prSet/>
      <dgm:spPr/>
      <dgm:t>
        <a:bodyPr/>
        <a:lstStyle/>
        <a:p>
          <a:endParaRPr lang="en-US"/>
        </a:p>
      </dgm:t>
    </dgm:pt>
    <dgm:pt modelId="{9723561B-5820-46B0-855C-C22E64A4602B}">
      <dgm:prSet/>
      <dgm:spPr/>
      <dgm:t>
        <a:bodyPr/>
        <a:lstStyle/>
        <a:p>
          <a:r>
            <a:rPr lang="en-US" dirty="0" smtClean="0"/>
            <a:t>Displaying average payload mass carried by booster version F9 v1.1</a:t>
          </a:r>
          <a:endParaRPr lang="en-US" dirty="0"/>
        </a:p>
      </dgm:t>
    </dgm:pt>
    <dgm:pt modelId="{5F14C339-7240-4A45-B2B3-357AF00F683D}" type="parTrans" cxnId="{8B413E7B-AA72-40E0-9E84-5049C23DF4C3}">
      <dgm:prSet/>
      <dgm:spPr/>
      <dgm:t>
        <a:bodyPr/>
        <a:lstStyle/>
        <a:p>
          <a:endParaRPr lang="en-US"/>
        </a:p>
      </dgm:t>
    </dgm:pt>
    <dgm:pt modelId="{59E14F20-5915-4742-A69E-2EA17A04A089}" type="sibTrans" cxnId="{8B413E7B-AA72-40E0-9E84-5049C23DF4C3}">
      <dgm:prSet/>
      <dgm:spPr/>
      <dgm:t>
        <a:bodyPr/>
        <a:lstStyle/>
        <a:p>
          <a:endParaRPr lang="en-US"/>
        </a:p>
      </dgm:t>
    </dgm:pt>
    <dgm:pt modelId="{F60B04A0-2AAF-4804-BA8E-5B42D736976E}">
      <dgm:prSet/>
      <dgm:spPr/>
      <dgm:t>
        <a:bodyPr/>
        <a:lstStyle/>
        <a:p>
          <a:r>
            <a:rPr lang="en-US" dirty="0" smtClean="0"/>
            <a:t>Listing the date when the first successful landing outcome in ground pad was achieved.</a:t>
          </a:r>
          <a:endParaRPr lang="en-US" dirty="0"/>
        </a:p>
      </dgm:t>
    </dgm:pt>
    <dgm:pt modelId="{1C11CE20-914D-4792-84CA-605EC1B08988}" type="parTrans" cxnId="{FA676796-DAF4-4B99-9C90-A0DD36DA8E84}">
      <dgm:prSet/>
      <dgm:spPr/>
      <dgm:t>
        <a:bodyPr/>
        <a:lstStyle/>
        <a:p>
          <a:endParaRPr lang="en-US"/>
        </a:p>
      </dgm:t>
    </dgm:pt>
    <dgm:pt modelId="{C9DC072D-16BC-48FA-A22B-97A00E8537E1}" type="sibTrans" cxnId="{FA676796-DAF4-4B99-9C90-A0DD36DA8E84}">
      <dgm:prSet/>
      <dgm:spPr/>
      <dgm:t>
        <a:bodyPr/>
        <a:lstStyle/>
        <a:p>
          <a:endParaRPr lang="en-US"/>
        </a:p>
      </dgm:t>
    </dgm:pt>
    <dgm:pt modelId="{7B85E9C9-A6AC-4F96-ADCA-990EAB5E94EF}">
      <dgm:prSet/>
      <dgm:spPr/>
      <dgm:t>
        <a:bodyPr/>
        <a:lstStyle/>
        <a:p>
          <a:r>
            <a:rPr lang="en-US" dirty="0" smtClean="0"/>
            <a:t>Listing</a:t>
          </a:r>
          <a:r>
            <a:rPr lang="en-US" dirty="0" smtClean="0"/>
            <a:t> the names of the boosters which have success in drone ship and have payload mass greater than 4000 but less than 6000</a:t>
          </a:r>
          <a:endParaRPr lang="en-US" dirty="0"/>
        </a:p>
      </dgm:t>
    </dgm:pt>
    <dgm:pt modelId="{7E720D16-D483-4185-B8E6-C8ED00163BBC}" type="parTrans" cxnId="{E16C4935-F723-4716-AE58-7E172BD5C180}">
      <dgm:prSet/>
      <dgm:spPr/>
      <dgm:t>
        <a:bodyPr/>
        <a:lstStyle/>
        <a:p>
          <a:endParaRPr lang="en-US"/>
        </a:p>
      </dgm:t>
    </dgm:pt>
    <dgm:pt modelId="{FA47D40A-BB6E-49C3-8EC9-F766C6467A19}" type="sibTrans" cxnId="{E16C4935-F723-4716-AE58-7E172BD5C180}">
      <dgm:prSet/>
      <dgm:spPr/>
      <dgm:t>
        <a:bodyPr/>
        <a:lstStyle/>
        <a:p>
          <a:endParaRPr lang="en-US"/>
        </a:p>
      </dgm:t>
    </dgm:pt>
    <dgm:pt modelId="{310D3D87-72C4-43D0-92B1-EA3D2CBCBBBE}">
      <dgm:prSet/>
      <dgm:spPr/>
      <dgm:t>
        <a:bodyPr/>
        <a:lstStyle/>
        <a:p>
          <a:r>
            <a:rPr lang="en-US" dirty="0" smtClean="0"/>
            <a:t>Listing</a:t>
          </a:r>
          <a:r>
            <a:rPr lang="en-US" dirty="0" smtClean="0"/>
            <a:t> the total number of successful and failure mission outcomes</a:t>
          </a:r>
          <a:endParaRPr lang="en-US" dirty="0"/>
        </a:p>
      </dgm:t>
    </dgm:pt>
    <dgm:pt modelId="{5CC96DA1-31D7-4252-9FCA-794F7AB53A9A}" type="parTrans" cxnId="{DB9FB6F1-5ACA-4851-B52C-3246FF913970}">
      <dgm:prSet/>
      <dgm:spPr/>
      <dgm:t>
        <a:bodyPr/>
        <a:lstStyle/>
        <a:p>
          <a:endParaRPr lang="en-US"/>
        </a:p>
      </dgm:t>
    </dgm:pt>
    <dgm:pt modelId="{868D033D-5E26-4BDB-B268-48A8F7A7595D}" type="sibTrans" cxnId="{DB9FB6F1-5ACA-4851-B52C-3246FF913970}">
      <dgm:prSet/>
      <dgm:spPr/>
      <dgm:t>
        <a:bodyPr/>
        <a:lstStyle/>
        <a:p>
          <a:endParaRPr lang="en-US"/>
        </a:p>
      </dgm:t>
    </dgm:pt>
    <dgm:pt modelId="{9408CA78-FF68-47B5-950F-AD44883BC506}">
      <dgm:prSet/>
      <dgm:spPr/>
      <dgm:t>
        <a:bodyPr/>
        <a:lstStyle/>
        <a:p>
          <a:r>
            <a:rPr lang="en-US" dirty="0" smtClean="0"/>
            <a:t>Listing</a:t>
          </a:r>
          <a:r>
            <a:rPr lang="en-US" dirty="0" smtClean="0"/>
            <a:t> the   names of the booster versions which have carried the maximum payload mass. Use a subquery</a:t>
          </a:r>
          <a:endParaRPr lang="en-US" dirty="0"/>
        </a:p>
      </dgm:t>
    </dgm:pt>
    <dgm:pt modelId="{9970E684-7F5F-41E8-901A-FD76E9D0625F}" type="parTrans" cxnId="{DEEEA361-6363-4620-B25D-9FB58748CA05}">
      <dgm:prSet/>
      <dgm:spPr/>
      <dgm:t>
        <a:bodyPr/>
        <a:lstStyle/>
        <a:p>
          <a:endParaRPr lang="en-US"/>
        </a:p>
      </dgm:t>
    </dgm:pt>
    <dgm:pt modelId="{FA714DB5-9E8A-4B86-AD65-1744912F5D53}" type="sibTrans" cxnId="{DEEEA361-6363-4620-B25D-9FB58748CA05}">
      <dgm:prSet/>
      <dgm:spPr/>
      <dgm:t>
        <a:bodyPr/>
        <a:lstStyle/>
        <a:p>
          <a:endParaRPr lang="en-US"/>
        </a:p>
      </dgm:t>
    </dgm:pt>
    <dgm:pt modelId="{3410869B-F4A6-4815-BFB6-34D49D0699E5}">
      <dgm:prSet/>
      <dgm:spPr/>
      <dgm:t>
        <a:bodyPr/>
        <a:lstStyle/>
        <a:p>
          <a:r>
            <a:rPr lang="en-US" dirty="0" smtClean="0"/>
            <a:t>Listing</a:t>
          </a:r>
          <a:r>
            <a:rPr lang="en-US" dirty="0" smtClean="0"/>
            <a:t> the records which will display the month names, failure landing outcomes in drone ship ,booster versions, launch site for the months in year 2015.</a:t>
          </a:r>
          <a:endParaRPr lang="en-US" dirty="0"/>
        </a:p>
      </dgm:t>
    </dgm:pt>
    <dgm:pt modelId="{C4B42267-3892-4D31-A7C3-68DB1E77D3E1}" type="parTrans" cxnId="{1A9F3B91-F344-46CE-875D-1E9AB67A4F1B}">
      <dgm:prSet/>
      <dgm:spPr/>
      <dgm:t>
        <a:bodyPr/>
        <a:lstStyle/>
        <a:p>
          <a:endParaRPr lang="en-US"/>
        </a:p>
      </dgm:t>
    </dgm:pt>
    <dgm:pt modelId="{30BB3EB4-D240-4C4D-A90C-99ABB12512CC}" type="sibTrans" cxnId="{1A9F3B91-F344-46CE-875D-1E9AB67A4F1B}">
      <dgm:prSet/>
      <dgm:spPr/>
      <dgm:t>
        <a:bodyPr/>
        <a:lstStyle/>
        <a:p>
          <a:endParaRPr lang="en-US"/>
        </a:p>
      </dgm:t>
    </dgm:pt>
    <dgm:pt modelId="{19250472-C7CF-46DA-BEF6-420AED28F415}">
      <dgm:prSet/>
      <dgm:spPr/>
      <dgm:t>
        <a:bodyPr/>
        <a:lstStyle/>
        <a:p>
          <a:r>
            <a:rPr lang="en-US" dirty="0" smtClean="0"/>
            <a:t>Ranking the count of landing outcomes (such as Failure (drone ship) or Success (ground pad)) between the date 2010-06-04 and 2017-03-20, in descending order.</a:t>
          </a:r>
          <a:endParaRPr lang="en-US" dirty="0"/>
        </a:p>
      </dgm:t>
    </dgm:pt>
    <dgm:pt modelId="{636DEA85-3455-49C5-B8B2-C3DD032E6174}" type="parTrans" cxnId="{D52739D6-EE01-4171-8E6D-E1B122AAD41A}">
      <dgm:prSet/>
      <dgm:spPr/>
      <dgm:t>
        <a:bodyPr/>
        <a:lstStyle/>
        <a:p>
          <a:endParaRPr lang="en-US"/>
        </a:p>
      </dgm:t>
    </dgm:pt>
    <dgm:pt modelId="{C1AA39E0-8419-4A29-88B3-4FBCF4E98AA6}" type="sibTrans" cxnId="{D52739D6-EE01-4171-8E6D-E1B122AAD41A}">
      <dgm:prSet/>
      <dgm:spPr/>
      <dgm:t>
        <a:bodyPr/>
        <a:lstStyle/>
        <a:p>
          <a:endParaRPr lang="en-US"/>
        </a:p>
      </dgm:t>
    </dgm:pt>
    <dgm:pt modelId="{AF610F0E-A6E9-45F7-BCC8-F0375F0ECA74}" type="pres">
      <dgm:prSet presAssocID="{8C9E01DD-BB96-4FE7-B645-31E1FAAE87B1}" presName="linear" presStyleCnt="0">
        <dgm:presLayoutVars>
          <dgm:animLvl val="lvl"/>
          <dgm:resizeHandles val="exact"/>
        </dgm:presLayoutVars>
      </dgm:prSet>
      <dgm:spPr/>
    </dgm:pt>
    <dgm:pt modelId="{CBAA9FEE-D6D3-4951-8BD2-7BCED78E6F51}" type="pres">
      <dgm:prSet presAssocID="{723D300A-4AFC-4605-A1FA-12F2BF106989}" presName="parentText" presStyleLbl="node1" presStyleIdx="0" presStyleCnt="1">
        <dgm:presLayoutVars>
          <dgm:chMax val="0"/>
          <dgm:bulletEnabled val="1"/>
        </dgm:presLayoutVars>
      </dgm:prSet>
      <dgm:spPr/>
      <dgm:t>
        <a:bodyPr/>
        <a:lstStyle/>
        <a:p>
          <a:endParaRPr lang="en-US"/>
        </a:p>
      </dgm:t>
    </dgm:pt>
    <dgm:pt modelId="{C1900CF3-4A47-44BA-89D7-F0C90406AAA2}" type="pres">
      <dgm:prSet presAssocID="{723D300A-4AFC-4605-A1FA-12F2BF106989}" presName="childText" presStyleLbl="revTx" presStyleIdx="0" presStyleCnt="1">
        <dgm:presLayoutVars>
          <dgm:bulletEnabled val="1"/>
        </dgm:presLayoutVars>
      </dgm:prSet>
      <dgm:spPr/>
      <dgm:t>
        <a:bodyPr/>
        <a:lstStyle/>
        <a:p>
          <a:endParaRPr lang="en-US"/>
        </a:p>
      </dgm:t>
    </dgm:pt>
  </dgm:ptLst>
  <dgm:cxnLst>
    <dgm:cxn modelId="{7B94B29B-39C7-4EE0-A4B1-5722E70EF07B}" type="presOf" srcId="{3410869B-F4A6-4815-BFB6-34D49D0699E5}" destId="{C1900CF3-4A47-44BA-89D7-F0C90406AAA2}" srcOrd="0" destOrd="8" presId="urn:microsoft.com/office/officeart/2005/8/layout/vList2"/>
    <dgm:cxn modelId="{DB7FE2C8-AB21-40D6-A918-C9B3AECD8C89}" srcId="{723D300A-4AFC-4605-A1FA-12F2BF106989}" destId="{E0679AB4-3C6C-4301-BF43-597D161FBC25}" srcOrd="1" destOrd="0" parTransId="{EF5EA563-C4EB-4735-A23E-82899110C62E}" sibTransId="{779EC360-FBA4-4D80-BD52-94BA6B2657FD}"/>
    <dgm:cxn modelId="{80F25CBF-9CE9-44EF-834A-45511C060BA3}" type="presOf" srcId="{310D3D87-72C4-43D0-92B1-EA3D2CBCBBBE}" destId="{C1900CF3-4A47-44BA-89D7-F0C90406AAA2}" srcOrd="0" destOrd="6" presId="urn:microsoft.com/office/officeart/2005/8/layout/vList2"/>
    <dgm:cxn modelId="{3FCE5490-515D-4588-98C5-EF6017A97C03}" srcId="{723D300A-4AFC-4605-A1FA-12F2BF106989}" destId="{6FA730A4-DA0B-47EA-BFF2-F4C3CBB8751D}" srcOrd="2" destOrd="0" parTransId="{951F6632-C8AA-4A31-AEC7-A34B2CDF2A09}" sibTransId="{D42DBED1-8CB2-479C-8EBD-844173D29B27}"/>
    <dgm:cxn modelId="{D52739D6-EE01-4171-8E6D-E1B122AAD41A}" srcId="{723D300A-4AFC-4605-A1FA-12F2BF106989}" destId="{19250472-C7CF-46DA-BEF6-420AED28F415}" srcOrd="9" destOrd="0" parTransId="{636DEA85-3455-49C5-B8B2-C3DD032E6174}" sibTransId="{C1AA39E0-8419-4A29-88B3-4FBCF4E98AA6}"/>
    <dgm:cxn modelId="{53BCDD49-7B1C-4433-8585-D0745CA1C3F8}" srcId="{723D300A-4AFC-4605-A1FA-12F2BF106989}" destId="{35E99F78-07D7-428E-888E-D0605506A2B7}" srcOrd="0" destOrd="0" parTransId="{940CEEDF-99D2-4838-B485-6BB714D017B5}" sibTransId="{2F704FAA-E816-4379-A674-870592B36068}"/>
    <dgm:cxn modelId="{96BCF99A-EEA9-4E64-9AE2-D2271AD4BFA1}" type="presOf" srcId="{9408CA78-FF68-47B5-950F-AD44883BC506}" destId="{C1900CF3-4A47-44BA-89D7-F0C90406AAA2}" srcOrd="0" destOrd="7" presId="urn:microsoft.com/office/officeart/2005/8/layout/vList2"/>
    <dgm:cxn modelId="{38A5962B-BA31-4F98-AD4A-D6B374147C96}" type="presOf" srcId="{6FA730A4-DA0B-47EA-BFF2-F4C3CBB8751D}" destId="{C1900CF3-4A47-44BA-89D7-F0C90406AAA2}" srcOrd="0" destOrd="2" presId="urn:microsoft.com/office/officeart/2005/8/layout/vList2"/>
    <dgm:cxn modelId="{DEEEA361-6363-4620-B25D-9FB58748CA05}" srcId="{723D300A-4AFC-4605-A1FA-12F2BF106989}" destId="{9408CA78-FF68-47B5-950F-AD44883BC506}" srcOrd="7" destOrd="0" parTransId="{9970E684-7F5F-41E8-901A-FD76E9D0625F}" sibTransId="{FA714DB5-9E8A-4B86-AD65-1744912F5D53}"/>
    <dgm:cxn modelId="{FA676796-DAF4-4B99-9C90-A0DD36DA8E84}" srcId="{723D300A-4AFC-4605-A1FA-12F2BF106989}" destId="{F60B04A0-2AAF-4804-BA8E-5B42D736976E}" srcOrd="4" destOrd="0" parTransId="{1C11CE20-914D-4792-84CA-605EC1B08988}" sibTransId="{C9DC072D-16BC-48FA-A22B-97A00E8537E1}"/>
    <dgm:cxn modelId="{E187BBDA-33C6-46E7-9BC5-BC3A2CA72C9A}" type="presOf" srcId="{8C9E01DD-BB96-4FE7-B645-31E1FAAE87B1}" destId="{AF610F0E-A6E9-45F7-BCC8-F0375F0ECA74}" srcOrd="0" destOrd="0" presId="urn:microsoft.com/office/officeart/2005/8/layout/vList2"/>
    <dgm:cxn modelId="{A5B5059A-8CBD-4E72-BA85-A38944DCBEEC}" type="presOf" srcId="{19250472-C7CF-46DA-BEF6-420AED28F415}" destId="{C1900CF3-4A47-44BA-89D7-F0C90406AAA2}" srcOrd="0" destOrd="9" presId="urn:microsoft.com/office/officeart/2005/8/layout/vList2"/>
    <dgm:cxn modelId="{17E6051B-5A38-45C2-92B6-FCD3E45C4387}" type="presOf" srcId="{723D300A-4AFC-4605-A1FA-12F2BF106989}" destId="{CBAA9FEE-D6D3-4951-8BD2-7BCED78E6F51}" srcOrd="0" destOrd="0" presId="urn:microsoft.com/office/officeart/2005/8/layout/vList2"/>
    <dgm:cxn modelId="{752C5DD6-E432-4AC6-8B12-4F69C2E6C8FE}" srcId="{8C9E01DD-BB96-4FE7-B645-31E1FAAE87B1}" destId="{723D300A-4AFC-4605-A1FA-12F2BF106989}" srcOrd="0" destOrd="0" parTransId="{222E0902-E496-420C-83FD-651465F521A0}" sibTransId="{9EA9CC12-EC93-47CD-A27A-1D186CFEE067}"/>
    <dgm:cxn modelId="{E16C4935-F723-4716-AE58-7E172BD5C180}" srcId="{723D300A-4AFC-4605-A1FA-12F2BF106989}" destId="{7B85E9C9-A6AC-4F96-ADCA-990EAB5E94EF}" srcOrd="5" destOrd="0" parTransId="{7E720D16-D483-4185-B8E6-C8ED00163BBC}" sibTransId="{FA47D40A-BB6E-49C3-8EC9-F766C6467A19}"/>
    <dgm:cxn modelId="{D115B461-82C2-46A5-85DB-C1738015F0AF}" type="presOf" srcId="{35E99F78-07D7-428E-888E-D0605506A2B7}" destId="{C1900CF3-4A47-44BA-89D7-F0C90406AAA2}" srcOrd="0" destOrd="0" presId="urn:microsoft.com/office/officeart/2005/8/layout/vList2"/>
    <dgm:cxn modelId="{DB9FB6F1-5ACA-4851-B52C-3246FF913970}" srcId="{723D300A-4AFC-4605-A1FA-12F2BF106989}" destId="{310D3D87-72C4-43D0-92B1-EA3D2CBCBBBE}" srcOrd="6" destOrd="0" parTransId="{5CC96DA1-31D7-4252-9FCA-794F7AB53A9A}" sibTransId="{868D033D-5E26-4BDB-B268-48A8F7A7595D}"/>
    <dgm:cxn modelId="{ED8A9BAA-9728-46D5-BAD1-86400BDFD9F1}" type="presOf" srcId="{F60B04A0-2AAF-4804-BA8E-5B42D736976E}" destId="{C1900CF3-4A47-44BA-89D7-F0C90406AAA2}" srcOrd="0" destOrd="4" presId="urn:microsoft.com/office/officeart/2005/8/layout/vList2"/>
    <dgm:cxn modelId="{8B413E7B-AA72-40E0-9E84-5049C23DF4C3}" srcId="{723D300A-4AFC-4605-A1FA-12F2BF106989}" destId="{9723561B-5820-46B0-855C-C22E64A4602B}" srcOrd="3" destOrd="0" parTransId="{5F14C339-7240-4A45-B2B3-357AF00F683D}" sibTransId="{59E14F20-5915-4742-A69E-2EA17A04A089}"/>
    <dgm:cxn modelId="{6A0A261A-0A4A-418E-AC99-A26900A404B0}" type="presOf" srcId="{9723561B-5820-46B0-855C-C22E64A4602B}" destId="{C1900CF3-4A47-44BA-89D7-F0C90406AAA2}" srcOrd="0" destOrd="3" presId="urn:microsoft.com/office/officeart/2005/8/layout/vList2"/>
    <dgm:cxn modelId="{F5099128-F91E-4E25-A98B-FA9C07F618AF}" type="presOf" srcId="{7B85E9C9-A6AC-4F96-ADCA-990EAB5E94EF}" destId="{C1900CF3-4A47-44BA-89D7-F0C90406AAA2}" srcOrd="0" destOrd="5" presId="urn:microsoft.com/office/officeart/2005/8/layout/vList2"/>
    <dgm:cxn modelId="{20434F2D-6B0B-40D3-A3D0-29864F0532CB}" type="presOf" srcId="{E0679AB4-3C6C-4301-BF43-597D161FBC25}" destId="{C1900CF3-4A47-44BA-89D7-F0C90406AAA2}" srcOrd="0" destOrd="1" presId="urn:microsoft.com/office/officeart/2005/8/layout/vList2"/>
    <dgm:cxn modelId="{1A9F3B91-F344-46CE-875D-1E9AB67A4F1B}" srcId="{723D300A-4AFC-4605-A1FA-12F2BF106989}" destId="{3410869B-F4A6-4815-BFB6-34D49D0699E5}" srcOrd="8" destOrd="0" parTransId="{C4B42267-3892-4D31-A7C3-68DB1E77D3E1}" sibTransId="{30BB3EB4-D240-4C4D-A90C-99ABB12512CC}"/>
    <dgm:cxn modelId="{15839CBA-70ED-414A-B5A5-075B5ED23779}" type="presParOf" srcId="{AF610F0E-A6E9-45F7-BCC8-F0375F0ECA74}" destId="{CBAA9FEE-D6D3-4951-8BD2-7BCED78E6F51}" srcOrd="0" destOrd="0" presId="urn:microsoft.com/office/officeart/2005/8/layout/vList2"/>
    <dgm:cxn modelId="{D69376D0-4623-43C9-A1FE-8C2161A94C85}" type="presParOf" srcId="{AF610F0E-A6E9-45F7-BCC8-F0375F0ECA74}" destId="{C1900CF3-4A47-44BA-89D7-F0C90406AAA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9E01DD-BB96-4FE7-B645-31E1FAAE87B1}" type="doc">
      <dgm:prSet loTypeId="urn:microsoft.com/office/officeart/2005/8/layout/vList2" loCatId="list" qsTypeId="urn:microsoft.com/office/officeart/2005/8/quickstyle/simple1" qsCatId="simple" csTypeId="urn:microsoft.com/office/officeart/2005/8/colors/accent1_2" csCatId="accent1" phldr="1"/>
      <dgm:spPr/>
    </dgm:pt>
    <dgm:pt modelId="{723D300A-4AFC-4605-A1FA-12F2BF106989}">
      <dgm:prSet/>
      <dgm:spPr/>
      <dgm:t>
        <a:bodyPr/>
        <a:lstStyle/>
        <a:p>
          <a:r>
            <a:rPr lang="en-US" dirty="0" smtClean="0"/>
            <a:t>Folium map object is a map centered on NASA Johnson Space Center at </a:t>
          </a:r>
          <a:r>
            <a:rPr lang="en-US" dirty="0" err="1" smtClean="0"/>
            <a:t>Houson</a:t>
          </a:r>
          <a:r>
            <a:rPr lang="en-US" dirty="0" smtClean="0"/>
            <a:t>, Texas</a:t>
          </a:r>
          <a:endParaRPr lang="en-US" dirty="0"/>
        </a:p>
      </dgm:t>
    </dgm:pt>
    <dgm:pt modelId="{222E0902-E496-420C-83FD-651465F521A0}" type="parTrans" cxnId="{752C5DD6-E432-4AC6-8B12-4F69C2E6C8FE}">
      <dgm:prSet/>
      <dgm:spPr/>
      <dgm:t>
        <a:bodyPr/>
        <a:lstStyle/>
        <a:p>
          <a:endParaRPr lang="en-US"/>
        </a:p>
      </dgm:t>
    </dgm:pt>
    <dgm:pt modelId="{9EA9CC12-EC93-47CD-A27A-1D186CFEE067}" type="sibTrans" cxnId="{752C5DD6-E432-4AC6-8B12-4F69C2E6C8FE}">
      <dgm:prSet/>
      <dgm:spPr/>
      <dgm:t>
        <a:bodyPr/>
        <a:lstStyle/>
        <a:p>
          <a:endParaRPr lang="en-US"/>
        </a:p>
      </dgm:t>
    </dgm:pt>
    <dgm:pt modelId="{35E99F78-07D7-428E-888E-D0605506A2B7}">
      <dgm:prSet/>
      <dgm:spPr/>
      <dgm:t>
        <a:bodyPr/>
        <a:lstStyle/>
        <a:p>
          <a:r>
            <a:rPr lang="en-US" dirty="0" err="1" smtClean="0"/>
            <a:t>Folium.Circle</a:t>
          </a:r>
          <a:r>
            <a:rPr lang="en-US" dirty="0" smtClean="0"/>
            <a:t> &amp; </a:t>
          </a:r>
          <a:r>
            <a:rPr lang="en-US" dirty="0" err="1" smtClean="0"/>
            <a:t>folium.Marker</a:t>
          </a:r>
          <a:r>
            <a:rPr lang="en-US" dirty="0" smtClean="0"/>
            <a:t> are used to add red marker with a text labels on specific coordinate for each launch site on map.</a:t>
          </a:r>
          <a:endParaRPr lang="en-US" dirty="0"/>
        </a:p>
      </dgm:t>
    </dgm:pt>
    <dgm:pt modelId="{940CEEDF-99D2-4838-B485-6BB714D017B5}" type="parTrans" cxnId="{53BCDD49-7B1C-4433-8585-D0745CA1C3F8}">
      <dgm:prSet/>
      <dgm:spPr/>
      <dgm:t>
        <a:bodyPr/>
        <a:lstStyle/>
        <a:p>
          <a:endParaRPr lang="en-US"/>
        </a:p>
      </dgm:t>
    </dgm:pt>
    <dgm:pt modelId="{2F704FAA-E816-4379-A674-870592B36068}" type="sibTrans" cxnId="{53BCDD49-7B1C-4433-8585-D0745CA1C3F8}">
      <dgm:prSet/>
      <dgm:spPr/>
      <dgm:t>
        <a:bodyPr/>
        <a:lstStyle/>
        <a:p>
          <a:endParaRPr lang="en-US"/>
        </a:p>
      </dgm:t>
    </dgm:pt>
    <dgm:pt modelId="{E0679AB4-3C6C-4301-BF43-597D161FBC25}">
      <dgm:prSet/>
      <dgm:spPr/>
      <dgm:t>
        <a:bodyPr/>
        <a:lstStyle/>
        <a:p>
          <a:r>
            <a:rPr lang="en-US" dirty="0" err="1" smtClean="0"/>
            <a:t>MarketCluster</a:t>
          </a:r>
          <a:r>
            <a:rPr lang="en-US" dirty="0" smtClean="0"/>
            <a:t> object is used for grouping of points in a cluster to display multiple and different information for the same coordinates</a:t>
          </a:r>
          <a:endParaRPr lang="en-US" dirty="0"/>
        </a:p>
      </dgm:t>
    </dgm:pt>
    <dgm:pt modelId="{EF5EA563-C4EB-4735-A23E-82899110C62E}" type="parTrans" cxnId="{DB7FE2C8-AB21-40D6-A918-C9B3AECD8C89}">
      <dgm:prSet/>
      <dgm:spPr/>
      <dgm:t>
        <a:bodyPr/>
        <a:lstStyle/>
        <a:p>
          <a:endParaRPr lang="en-US"/>
        </a:p>
      </dgm:t>
    </dgm:pt>
    <dgm:pt modelId="{779EC360-FBA4-4D80-BD52-94BA6B2657FD}" type="sibTrans" cxnId="{DB7FE2C8-AB21-40D6-A918-C9B3AECD8C89}">
      <dgm:prSet/>
      <dgm:spPr/>
      <dgm:t>
        <a:bodyPr/>
        <a:lstStyle/>
        <a:p>
          <a:endParaRPr lang="en-US"/>
        </a:p>
      </dgm:t>
    </dgm:pt>
    <dgm:pt modelId="{6FA730A4-DA0B-47EA-BFF2-F4C3CBB8751D}">
      <dgm:prSet/>
      <dgm:spPr/>
      <dgm:t>
        <a:bodyPr/>
        <a:lstStyle/>
        <a:p>
          <a:r>
            <a:rPr lang="en-US" dirty="0" err="1" smtClean="0"/>
            <a:t>Folium.Icon</a:t>
          </a:r>
          <a:r>
            <a:rPr lang="en-US" dirty="0" smtClean="0"/>
            <a:t> is used to show successful and unsuccessful landings. Green for successful landing and Red for unsuccessful landing.</a:t>
          </a:r>
          <a:endParaRPr lang="en-US" dirty="0"/>
        </a:p>
      </dgm:t>
    </dgm:pt>
    <dgm:pt modelId="{951F6632-C8AA-4A31-AEC7-A34B2CDF2A09}" type="parTrans" cxnId="{3FCE5490-515D-4588-98C5-EF6017A97C03}">
      <dgm:prSet/>
      <dgm:spPr/>
      <dgm:t>
        <a:bodyPr/>
        <a:lstStyle/>
        <a:p>
          <a:endParaRPr lang="en-US"/>
        </a:p>
      </dgm:t>
    </dgm:pt>
    <dgm:pt modelId="{D42DBED1-8CB2-479C-8EBD-844173D29B27}" type="sibTrans" cxnId="{3FCE5490-515D-4588-98C5-EF6017A97C03}">
      <dgm:prSet/>
      <dgm:spPr/>
      <dgm:t>
        <a:bodyPr/>
        <a:lstStyle/>
        <a:p>
          <a:endParaRPr lang="en-US"/>
        </a:p>
      </dgm:t>
    </dgm:pt>
    <dgm:pt modelId="{9723561B-5820-46B0-855C-C22E64A4602B}">
      <dgm:prSet/>
      <dgm:spPr/>
      <dgm:t>
        <a:bodyPr/>
        <a:lstStyle/>
        <a:p>
          <a:r>
            <a:rPr lang="en-US" dirty="0" err="1" smtClean="0"/>
            <a:t>Folium.PolyLine</a:t>
          </a:r>
          <a:r>
            <a:rPr lang="en-US" dirty="0" smtClean="0"/>
            <a:t> is used to draw a line between a launch site to its closest city, railway and highway</a:t>
          </a:r>
          <a:endParaRPr lang="en-US" dirty="0"/>
        </a:p>
      </dgm:t>
    </dgm:pt>
    <dgm:pt modelId="{5F14C339-7240-4A45-B2B3-357AF00F683D}" type="parTrans" cxnId="{8B413E7B-AA72-40E0-9E84-5049C23DF4C3}">
      <dgm:prSet/>
      <dgm:spPr/>
      <dgm:t>
        <a:bodyPr/>
        <a:lstStyle/>
        <a:p>
          <a:endParaRPr lang="en-US"/>
        </a:p>
      </dgm:t>
    </dgm:pt>
    <dgm:pt modelId="{59E14F20-5915-4742-A69E-2EA17A04A089}" type="sibTrans" cxnId="{8B413E7B-AA72-40E0-9E84-5049C23DF4C3}">
      <dgm:prSet/>
      <dgm:spPr/>
      <dgm:t>
        <a:bodyPr/>
        <a:lstStyle/>
        <a:p>
          <a:endParaRPr lang="en-US"/>
        </a:p>
      </dgm:t>
    </dgm:pt>
    <dgm:pt modelId="{AF610F0E-A6E9-45F7-BCC8-F0375F0ECA74}" type="pres">
      <dgm:prSet presAssocID="{8C9E01DD-BB96-4FE7-B645-31E1FAAE87B1}" presName="linear" presStyleCnt="0">
        <dgm:presLayoutVars>
          <dgm:animLvl val="lvl"/>
          <dgm:resizeHandles val="exact"/>
        </dgm:presLayoutVars>
      </dgm:prSet>
      <dgm:spPr/>
    </dgm:pt>
    <dgm:pt modelId="{CBAA9FEE-D6D3-4951-8BD2-7BCED78E6F51}" type="pres">
      <dgm:prSet presAssocID="{723D300A-4AFC-4605-A1FA-12F2BF106989}" presName="parentText" presStyleLbl="node1" presStyleIdx="0" presStyleCnt="1">
        <dgm:presLayoutVars>
          <dgm:chMax val="0"/>
          <dgm:bulletEnabled val="1"/>
        </dgm:presLayoutVars>
      </dgm:prSet>
      <dgm:spPr/>
      <dgm:t>
        <a:bodyPr/>
        <a:lstStyle/>
        <a:p>
          <a:endParaRPr lang="en-US"/>
        </a:p>
      </dgm:t>
    </dgm:pt>
    <dgm:pt modelId="{C1900CF3-4A47-44BA-89D7-F0C90406AAA2}" type="pres">
      <dgm:prSet presAssocID="{723D300A-4AFC-4605-A1FA-12F2BF106989}" presName="childText" presStyleLbl="revTx" presStyleIdx="0" presStyleCnt="1">
        <dgm:presLayoutVars>
          <dgm:bulletEnabled val="1"/>
        </dgm:presLayoutVars>
      </dgm:prSet>
      <dgm:spPr/>
      <dgm:t>
        <a:bodyPr/>
        <a:lstStyle/>
        <a:p>
          <a:endParaRPr lang="en-US"/>
        </a:p>
      </dgm:t>
    </dgm:pt>
  </dgm:ptLst>
  <dgm:cxnLst>
    <dgm:cxn modelId="{752C5DD6-E432-4AC6-8B12-4F69C2E6C8FE}" srcId="{8C9E01DD-BB96-4FE7-B645-31E1FAAE87B1}" destId="{723D300A-4AFC-4605-A1FA-12F2BF106989}" srcOrd="0" destOrd="0" parTransId="{222E0902-E496-420C-83FD-651465F521A0}" sibTransId="{9EA9CC12-EC93-47CD-A27A-1D186CFEE067}"/>
    <dgm:cxn modelId="{53BCDD49-7B1C-4433-8585-D0745CA1C3F8}" srcId="{723D300A-4AFC-4605-A1FA-12F2BF106989}" destId="{35E99F78-07D7-428E-888E-D0605506A2B7}" srcOrd="0" destOrd="0" parTransId="{940CEEDF-99D2-4838-B485-6BB714D017B5}" sibTransId="{2F704FAA-E816-4379-A674-870592B36068}"/>
    <dgm:cxn modelId="{20434F2D-6B0B-40D3-A3D0-29864F0532CB}" type="presOf" srcId="{E0679AB4-3C6C-4301-BF43-597D161FBC25}" destId="{C1900CF3-4A47-44BA-89D7-F0C90406AAA2}" srcOrd="0" destOrd="1" presId="urn:microsoft.com/office/officeart/2005/8/layout/vList2"/>
    <dgm:cxn modelId="{8B413E7B-AA72-40E0-9E84-5049C23DF4C3}" srcId="{723D300A-4AFC-4605-A1FA-12F2BF106989}" destId="{9723561B-5820-46B0-855C-C22E64A4602B}" srcOrd="3" destOrd="0" parTransId="{5F14C339-7240-4A45-B2B3-357AF00F683D}" sibTransId="{59E14F20-5915-4742-A69E-2EA17A04A089}"/>
    <dgm:cxn modelId="{D115B461-82C2-46A5-85DB-C1738015F0AF}" type="presOf" srcId="{35E99F78-07D7-428E-888E-D0605506A2B7}" destId="{C1900CF3-4A47-44BA-89D7-F0C90406AAA2}" srcOrd="0" destOrd="0" presId="urn:microsoft.com/office/officeart/2005/8/layout/vList2"/>
    <dgm:cxn modelId="{6A0A261A-0A4A-418E-AC99-A26900A404B0}" type="presOf" srcId="{9723561B-5820-46B0-855C-C22E64A4602B}" destId="{C1900CF3-4A47-44BA-89D7-F0C90406AAA2}" srcOrd="0" destOrd="3" presId="urn:microsoft.com/office/officeart/2005/8/layout/vList2"/>
    <dgm:cxn modelId="{38A5962B-BA31-4F98-AD4A-D6B374147C96}" type="presOf" srcId="{6FA730A4-DA0B-47EA-BFF2-F4C3CBB8751D}" destId="{C1900CF3-4A47-44BA-89D7-F0C90406AAA2}" srcOrd="0" destOrd="2" presId="urn:microsoft.com/office/officeart/2005/8/layout/vList2"/>
    <dgm:cxn modelId="{3FCE5490-515D-4588-98C5-EF6017A97C03}" srcId="{723D300A-4AFC-4605-A1FA-12F2BF106989}" destId="{6FA730A4-DA0B-47EA-BFF2-F4C3CBB8751D}" srcOrd="2" destOrd="0" parTransId="{951F6632-C8AA-4A31-AEC7-A34B2CDF2A09}" sibTransId="{D42DBED1-8CB2-479C-8EBD-844173D29B27}"/>
    <dgm:cxn modelId="{17E6051B-5A38-45C2-92B6-FCD3E45C4387}" type="presOf" srcId="{723D300A-4AFC-4605-A1FA-12F2BF106989}" destId="{CBAA9FEE-D6D3-4951-8BD2-7BCED78E6F51}" srcOrd="0" destOrd="0" presId="urn:microsoft.com/office/officeart/2005/8/layout/vList2"/>
    <dgm:cxn modelId="{E187BBDA-33C6-46E7-9BC5-BC3A2CA72C9A}" type="presOf" srcId="{8C9E01DD-BB96-4FE7-B645-31E1FAAE87B1}" destId="{AF610F0E-A6E9-45F7-BCC8-F0375F0ECA74}" srcOrd="0" destOrd="0" presId="urn:microsoft.com/office/officeart/2005/8/layout/vList2"/>
    <dgm:cxn modelId="{DB7FE2C8-AB21-40D6-A918-C9B3AECD8C89}" srcId="{723D300A-4AFC-4605-A1FA-12F2BF106989}" destId="{E0679AB4-3C6C-4301-BF43-597D161FBC25}" srcOrd="1" destOrd="0" parTransId="{EF5EA563-C4EB-4735-A23E-82899110C62E}" sibTransId="{779EC360-FBA4-4D80-BD52-94BA6B2657FD}"/>
    <dgm:cxn modelId="{15839CBA-70ED-414A-B5A5-075B5ED23779}" type="presParOf" srcId="{AF610F0E-A6E9-45F7-BCC8-F0375F0ECA74}" destId="{CBAA9FEE-D6D3-4951-8BD2-7BCED78E6F51}" srcOrd="0" destOrd="0" presId="urn:microsoft.com/office/officeart/2005/8/layout/vList2"/>
    <dgm:cxn modelId="{D69376D0-4623-43C9-A1FE-8C2161A94C85}" type="presParOf" srcId="{AF610F0E-A6E9-45F7-BCC8-F0375F0ECA74}" destId="{C1900CF3-4A47-44BA-89D7-F0C90406AAA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9E01DD-BB96-4FE7-B645-31E1FAAE87B1}" type="doc">
      <dgm:prSet loTypeId="urn:microsoft.com/office/officeart/2005/8/layout/vList2" loCatId="list" qsTypeId="urn:microsoft.com/office/officeart/2005/8/quickstyle/simple1" qsCatId="simple" csTypeId="urn:microsoft.com/office/officeart/2005/8/colors/accent1_2" csCatId="accent1" phldr="1"/>
      <dgm:spPr/>
    </dgm:pt>
    <dgm:pt modelId="{723D300A-4AFC-4605-A1FA-12F2BF106989}">
      <dgm:prSet/>
      <dgm:spPr/>
      <dgm:t>
        <a:bodyPr/>
        <a:lstStyle/>
        <a:p>
          <a:r>
            <a:rPr lang="en-US" b="0" i="0" dirty="0" smtClean="0"/>
            <a:t>Dashboard application contains input components such as a dropdown list and a range slider to interact with a pie chart and a scatter point chart. </a:t>
          </a:r>
          <a:endParaRPr lang="en-US" dirty="0"/>
        </a:p>
      </dgm:t>
    </dgm:pt>
    <dgm:pt modelId="{222E0902-E496-420C-83FD-651465F521A0}" type="parTrans" cxnId="{752C5DD6-E432-4AC6-8B12-4F69C2E6C8FE}">
      <dgm:prSet/>
      <dgm:spPr/>
      <dgm:t>
        <a:bodyPr/>
        <a:lstStyle/>
        <a:p>
          <a:endParaRPr lang="en-US"/>
        </a:p>
      </dgm:t>
    </dgm:pt>
    <dgm:pt modelId="{9EA9CC12-EC93-47CD-A27A-1D186CFEE067}" type="sibTrans" cxnId="{752C5DD6-E432-4AC6-8B12-4F69C2E6C8FE}">
      <dgm:prSet/>
      <dgm:spPr/>
      <dgm:t>
        <a:bodyPr/>
        <a:lstStyle/>
        <a:p>
          <a:endParaRPr lang="en-US"/>
        </a:p>
      </dgm:t>
    </dgm:pt>
    <dgm:pt modelId="{35E99F78-07D7-428E-888E-D0605506A2B7}">
      <dgm:prSet/>
      <dgm:spPr/>
      <dgm:t>
        <a:bodyPr/>
        <a:lstStyle/>
        <a:p>
          <a:r>
            <a:rPr lang="en-US" b="0" i="0" dirty="0" smtClean="0"/>
            <a:t>Launch Site Drop-down allows use to select site</a:t>
          </a:r>
          <a:r>
            <a:rPr lang="en-US" dirty="0" smtClean="0"/>
            <a:t>.</a:t>
          </a:r>
          <a:endParaRPr lang="en-US" dirty="0"/>
        </a:p>
      </dgm:t>
    </dgm:pt>
    <dgm:pt modelId="{940CEEDF-99D2-4838-B485-6BB714D017B5}" type="parTrans" cxnId="{53BCDD49-7B1C-4433-8585-D0745CA1C3F8}">
      <dgm:prSet/>
      <dgm:spPr/>
      <dgm:t>
        <a:bodyPr/>
        <a:lstStyle/>
        <a:p>
          <a:endParaRPr lang="en-US"/>
        </a:p>
      </dgm:t>
    </dgm:pt>
    <dgm:pt modelId="{2F704FAA-E816-4379-A674-870592B36068}" type="sibTrans" cxnId="{53BCDD49-7B1C-4433-8585-D0745CA1C3F8}">
      <dgm:prSet/>
      <dgm:spPr/>
      <dgm:t>
        <a:bodyPr/>
        <a:lstStyle/>
        <a:p>
          <a:endParaRPr lang="en-US"/>
        </a:p>
      </dgm:t>
    </dgm:pt>
    <dgm:pt modelId="{E0679AB4-3C6C-4301-BF43-597D161FBC25}">
      <dgm:prSet/>
      <dgm:spPr/>
      <dgm:t>
        <a:bodyPr/>
        <a:lstStyle/>
        <a:p>
          <a:r>
            <a:rPr lang="en-US" b="0" i="0" dirty="0" smtClean="0"/>
            <a:t>Pie chart shows count of total success and total failure for the selected launch site.</a:t>
          </a:r>
          <a:endParaRPr lang="en-US" dirty="0"/>
        </a:p>
      </dgm:t>
    </dgm:pt>
    <dgm:pt modelId="{EF5EA563-C4EB-4735-A23E-82899110C62E}" type="parTrans" cxnId="{DB7FE2C8-AB21-40D6-A918-C9B3AECD8C89}">
      <dgm:prSet/>
      <dgm:spPr/>
      <dgm:t>
        <a:bodyPr/>
        <a:lstStyle/>
        <a:p>
          <a:endParaRPr lang="en-US"/>
        </a:p>
      </dgm:t>
    </dgm:pt>
    <dgm:pt modelId="{779EC360-FBA4-4D80-BD52-94BA6B2657FD}" type="sibTrans" cxnId="{DB7FE2C8-AB21-40D6-A918-C9B3AECD8C89}">
      <dgm:prSet/>
      <dgm:spPr/>
      <dgm:t>
        <a:bodyPr/>
        <a:lstStyle/>
        <a:p>
          <a:endParaRPr lang="en-US"/>
        </a:p>
      </dgm:t>
    </dgm:pt>
    <dgm:pt modelId="{6FA730A4-DA0B-47EA-BFF2-F4C3CBB8751D}">
      <dgm:prSet/>
      <dgm:spPr/>
      <dgm:t>
        <a:bodyPr/>
        <a:lstStyle/>
        <a:p>
          <a:r>
            <a:rPr lang="en-US" b="0" i="0" dirty="0" smtClean="0"/>
            <a:t>Range Slider to allows user to select Payload mass in given range</a:t>
          </a:r>
          <a:r>
            <a:rPr lang="en-US" dirty="0" smtClean="0"/>
            <a:t>.</a:t>
          </a:r>
          <a:endParaRPr lang="en-US" dirty="0"/>
        </a:p>
      </dgm:t>
    </dgm:pt>
    <dgm:pt modelId="{951F6632-C8AA-4A31-AEC7-A34B2CDF2A09}" type="parTrans" cxnId="{3FCE5490-515D-4588-98C5-EF6017A97C03}">
      <dgm:prSet/>
      <dgm:spPr/>
      <dgm:t>
        <a:bodyPr/>
        <a:lstStyle/>
        <a:p>
          <a:endParaRPr lang="en-US"/>
        </a:p>
      </dgm:t>
    </dgm:pt>
    <dgm:pt modelId="{D42DBED1-8CB2-479C-8EBD-844173D29B27}" type="sibTrans" cxnId="{3FCE5490-515D-4588-98C5-EF6017A97C03}">
      <dgm:prSet/>
      <dgm:spPr/>
      <dgm:t>
        <a:bodyPr/>
        <a:lstStyle/>
        <a:p>
          <a:endParaRPr lang="en-US"/>
        </a:p>
      </dgm:t>
    </dgm:pt>
    <dgm:pt modelId="{9723561B-5820-46B0-855C-C22E64A4602B}">
      <dgm:prSet/>
      <dgm:spPr/>
      <dgm:t>
        <a:bodyPr/>
        <a:lstStyle/>
        <a:p>
          <a:r>
            <a:rPr lang="en-US" b="0" i="0" dirty="0" smtClean="0"/>
            <a:t>Scatter chart shows the relationship between two variables, in particular Success vs Payload Mass.</a:t>
          </a:r>
          <a:endParaRPr lang="en-US" dirty="0"/>
        </a:p>
      </dgm:t>
    </dgm:pt>
    <dgm:pt modelId="{5F14C339-7240-4A45-B2B3-357AF00F683D}" type="parTrans" cxnId="{8B413E7B-AA72-40E0-9E84-5049C23DF4C3}">
      <dgm:prSet/>
      <dgm:spPr/>
      <dgm:t>
        <a:bodyPr/>
        <a:lstStyle/>
        <a:p>
          <a:endParaRPr lang="en-US"/>
        </a:p>
      </dgm:t>
    </dgm:pt>
    <dgm:pt modelId="{59E14F20-5915-4742-A69E-2EA17A04A089}" type="sibTrans" cxnId="{8B413E7B-AA72-40E0-9E84-5049C23DF4C3}">
      <dgm:prSet/>
      <dgm:spPr/>
      <dgm:t>
        <a:bodyPr/>
        <a:lstStyle/>
        <a:p>
          <a:endParaRPr lang="en-US"/>
        </a:p>
      </dgm:t>
    </dgm:pt>
    <dgm:pt modelId="{AF610F0E-A6E9-45F7-BCC8-F0375F0ECA74}" type="pres">
      <dgm:prSet presAssocID="{8C9E01DD-BB96-4FE7-B645-31E1FAAE87B1}" presName="linear" presStyleCnt="0">
        <dgm:presLayoutVars>
          <dgm:animLvl val="lvl"/>
          <dgm:resizeHandles val="exact"/>
        </dgm:presLayoutVars>
      </dgm:prSet>
      <dgm:spPr/>
    </dgm:pt>
    <dgm:pt modelId="{CBAA9FEE-D6D3-4951-8BD2-7BCED78E6F51}" type="pres">
      <dgm:prSet presAssocID="{723D300A-4AFC-4605-A1FA-12F2BF106989}" presName="parentText" presStyleLbl="node1" presStyleIdx="0" presStyleCnt="1">
        <dgm:presLayoutVars>
          <dgm:chMax val="0"/>
          <dgm:bulletEnabled val="1"/>
        </dgm:presLayoutVars>
      </dgm:prSet>
      <dgm:spPr/>
      <dgm:t>
        <a:bodyPr/>
        <a:lstStyle/>
        <a:p>
          <a:endParaRPr lang="en-US"/>
        </a:p>
      </dgm:t>
    </dgm:pt>
    <dgm:pt modelId="{C1900CF3-4A47-44BA-89D7-F0C90406AAA2}" type="pres">
      <dgm:prSet presAssocID="{723D300A-4AFC-4605-A1FA-12F2BF106989}" presName="childText" presStyleLbl="revTx" presStyleIdx="0" presStyleCnt="1">
        <dgm:presLayoutVars>
          <dgm:bulletEnabled val="1"/>
        </dgm:presLayoutVars>
      </dgm:prSet>
      <dgm:spPr/>
      <dgm:t>
        <a:bodyPr/>
        <a:lstStyle/>
        <a:p>
          <a:endParaRPr lang="en-US"/>
        </a:p>
      </dgm:t>
    </dgm:pt>
  </dgm:ptLst>
  <dgm:cxnLst>
    <dgm:cxn modelId="{6A0A261A-0A4A-418E-AC99-A26900A404B0}" type="presOf" srcId="{9723561B-5820-46B0-855C-C22E64A4602B}" destId="{C1900CF3-4A47-44BA-89D7-F0C90406AAA2}" srcOrd="0" destOrd="3" presId="urn:microsoft.com/office/officeart/2005/8/layout/vList2"/>
    <dgm:cxn modelId="{17E6051B-5A38-45C2-92B6-FCD3E45C4387}" type="presOf" srcId="{723D300A-4AFC-4605-A1FA-12F2BF106989}" destId="{CBAA9FEE-D6D3-4951-8BD2-7BCED78E6F51}" srcOrd="0" destOrd="0" presId="urn:microsoft.com/office/officeart/2005/8/layout/vList2"/>
    <dgm:cxn modelId="{DB7FE2C8-AB21-40D6-A918-C9B3AECD8C89}" srcId="{723D300A-4AFC-4605-A1FA-12F2BF106989}" destId="{E0679AB4-3C6C-4301-BF43-597D161FBC25}" srcOrd="1" destOrd="0" parTransId="{EF5EA563-C4EB-4735-A23E-82899110C62E}" sibTransId="{779EC360-FBA4-4D80-BD52-94BA6B2657FD}"/>
    <dgm:cxn modelId="{8B413E7B-AA72-40E0-9E84-5049C23DF4C3}" srcId="{723D300A-4AFC-4605-A1FA-12F2BF106989}" destId="{9723561B-5820-46B0-855C-C22E64A4602B}" srcOrd="3" destOrd="0" parTransId="{5F14C339-7240-4A45-B2B3-357AF00F683D}" sibTransId="{59E14F20-5915-4742-A69E-2EA17A04A089}"/>
    <dgm:cxn modelId="{38A5962B-BA31-4F98-AD4A-D6B374147C96}" type="presOf" srcId="{6FA730A4-DA0B-47EA-BFF2-F4C3CBB8751D}" destId="{C1900CF3-4A47-44BA-89D7-F0C90406AAA2}" srcOrd="0" destOrd="2" presId="urn:microsoft.com/office/officeart/2005/8/layout/vList2"/>
    <dgm:cxn modelId="{3FCE5490-515D-4588-98C5-EF6017A97C03}" srcId="{723D300A-4AFC-4605-A1FA-12F2BF106989}" destId="{6FA730A4-DA0B-47EA-BFF2-F4C3CBB8751D}" srcOrd="2" destOrd="0" parTransId="{951F6632-C8AA-4A31-AEC7-A34B2CDF2A09}" sibTransId="{D42DBED1-8CB2-479C-8EBD-844173D29B27}"/>
    <dgm:cxn modelId="{D115B461-82C2-46A5-85DB-C1738015F0AF}" type="presOf" srcId="{35E99F78-07D7-428E-888E-D0605506A2B7}" destId="{C1900CF3-4A47-44BA-89D7-F0C90406AAA2}" srcOrd="0" destOrd="0" presId="urn:microsoft.com/office/officeart/2005/8/layout/vList2"/>
    <dgm:cxn modelId="{53BCDD49-7B1C-4433-8585-D0745CA1C3F8}" srcId="{723D300A-4AFC-4605-A1FA-12F2BF106989}" destId="{35E99F78-07D7-428E-888E-D0605506A2B7}" srcOrd="0" destOrd="0" parTransId="{940CEEDF-99D2-4838-B485-6BB714D017B5}" sibTransId="{2F704FAA-E816-4379-A674-870592B36068}"/>
    <dgm:cxn modelId="{20434F2D-6B0B-40D3-A3D0-29864F0532CB}" type="presOf" srcId="{E0679AB4-3C6C-4301-BF43-597D161FBC25}" destId="{C1900CF3-4A47-44BA-89D7-F0C90406AAA2}" srcOrd="0" destOrd="1" presId="urn:microsoft.com/office/officeart/2005/8/layout/vList2"/>
    <dgm:cxn modelId="{E187BBDA-33C6-46E7-9BC5-BC3A2CA72C9A}" type="presOf" srcId="{8C9E01DD-BB96-4FE7-B645-31E1FAAE87B1}" destId="{AF610F0E-A6E9-45F7-BCC8-F0375F0ECA74}" srcOrd="0" destOrd="0" presId="urn:microsoft.com/office/officeart/2005/8/layout/vList2"/>
    <dgm:cxn modelId="{752C5DD6-E432-4AC6-8B12-4F69C2E6C8FE}" srcId="{8C9E01DD-BB96-4FE7-B645-31E1FAAE87B1}" destId="{723D300A-4AFC-4605-A1FA-12F2BF106989}" srcOrd="0" destOrd="0" parTransId="{222E0902-E496-420C-83FD-651465F521A0}" sibTransId="{9EA9CC12-EC93-47CD-A27A-1D186CFEE067}"/>
    <dgm:cxn modelId="{15839CBA-70ED-414A-B5A5-075B5ED23779}" type="presParOf" srcId="{AF610F0E-A6E9-45F7-BCC8-F0375F0ECA74}" destId="{CBAA9FEE-D6D3-4951-8BD2-7BCED78E6F51}" srcOrd="0" destOrd="0" presId="urn:microsoft.com/office/officeart/2005/8/layout/vList2"/>
    <dgm:cxn modelId="{D69376D0-4623-43C9-A1FE-8C2161A94C85}" type="presParOf" srcId="{AF610F0E-A6E9-45F7-BCC8-F0375F0ECA74}" destId="{C1900CF3-4A47-44BA-89D7-F0C90406AAA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758E-9050-4179-8460-B224FE44EABF}">
      <dsp:nvSpPr>
        <dsp:cNvPr id="0" name=""/>
        <dsp:cNvSpPr/>
      </dsp:nvSpPr>
      <dsp:spPr>
        <a:xfrm>
          <a:off x="0" y="228621"/>
          <a:ext cx="1811723" cy="72468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Space X Rest API Request</a:t>
          </a:r>
          <a:endParaRPr lang="en-US" sz="1400" kern="1200" dirty="0"/>
        </a:p>
      </dsp:txBody>
      <dsp:txXfrm>
        <a:off x="362345" y="228621"/>
        <a:ext cx="1087034" cy="724689"/>
      </dsp:txXfrm>
    </dsp:sp>
    <dsp:sp modelId="{6CA43E72-9D8A-475C-8FF4-1A4DE5349ACC}">
      <dsp:nvSpPr>
        <dsp:cNvPr id="0" name=""/>
        <dsp:cNvSpPr/>
      </dsp:nvSpPr>
      <dsp:spPr>
        <a:xfrm>
          <a:off x="1640616" y="228621"/>
          <a:ext cx="1811723" cy="72468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JSON Object as Response</a:t>
          </a:r>
          <a:endParaRPr lang="en-US" sz="1400" kern="1200" dirty="0"/>
        </a:p>
      </dsp:txBody>
      <dsp:txXfrm>
        <a:off x="2002961" y="228621"/>
        <a:ext cx="1087034" cy="724689"/>
      </dsp:txXfrm>
    </dsp:sp>
    <dsp:sp modelId="{551AFE8F-9697-4198-AABA-901991263CD8}">
      <dsp:nvSpPr>
        <dsp:cNvPr id="0" name=""/>
        <dsp:cNvSpPr/>
      </dsp:nvSpPr>
      <dsp:spPr>
        <a:xfrm>
          <a:off x="3297433" y="228621"/>
          <a:ext cx="1811723" cy="72468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Convert JSON object to </a:t>
          </a:r>
          <a:r>
            <a:rPr lang="en-US" sz="1400" kern="1200" dirty="0" err="1" smtClean="0"/>
            <a:t>DataFrame</a:t>
          </a:r>
          <a:endParaRPr lang="en-US" sz="1400" kern="1200" dirty="0"/>
        </a:p>
      </dsp:txBody>
      <dsp:txXfrm>
        <a:off x="3659778" y="228621"/>
        <a:ext cx="1087034" cy="724689"/>
      </dsp:txXfrm>
    </dsp:sp>
    <dsp:sp modelId="{E3E9C27D-A526-4651-93E7-D67A05593ED9}">
      <dsp:nvSpPr>
        <dsp:cNvPr id="0" name=""/>
        <dsp:cNvSpPr/>
      </dsp:nvSpPr>
      <dsp:spPr>
        <a:xfrm>
          <a:off x="4982018" y="228621"/>
          <a:ext cx="1811723" cy="72468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Clean &amp; Format Data</a:t>
          </a:r>
          <a:endParaRPr lang="en-US" sz="1400" kern="1200" dirty="0"/>
        </a:p>
      </dsp:txBody>
      <dsp:txXfrm>
        <a:off x="5344363" y="228621"/>
        <a:ext cx="1087034" cy="724689"/>
      </dsp:txXfrm>
    </dsp:sp>
    <dsp:sp modelId="{1EE8F610-AEDE-40DA-AAC1-F6C61BCA912B}">
      <dsp:nvSpPr>
        <dsp:cNvPr id="0" name=""/>
        <dsp:cNvSpPr/>
      </dsp:nvSpPr>
      <dsp:spPr>
        <a:xfrm>
          <a:off x="6526274" y="228621"/>
          <a:ext cx="1811723" cy="72468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Export Data</a:t>
          </a:r>
          <a:endParaRPr lang="en-US" sz="1400" kern="1200" dirty="0"/>
        </a:p>
      </dsp:txBody>
      <dsp:txXfrm>
        <a:off x="6888619" y="228621"/>
        <a:ext cx="1087034" cy="7246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A9FEE-D6D3-4951-8BD2-7BCED78E6F51}">
      <dsp:nvSpPr>
        <dsp:cNvPr id="0" name=""/>
        <dsp:cNvSpPr/>
      </dsp:nvSpPr>
      <dsp:spPr>
        <a:xfrm>
          <a:off x="0" y="68161"/>
          <a:ext cx="11099260"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b="0" i="0" kern="1200" dirty="0" smtClean="0"/>
            <a:t>Data preparation</a:t>
          </a:r>
          <a:endParaRPr lang="en-US" sz="1700" kern="1200" dirty="0"/>
        </a:p>
      </dsp:txBody>
      <dsp:txXfrm>
        <a:off x="19904" y="88065"/>
        <a:ext cx="11059452" cy="367937"/>
      </dsp:txXfrm>
    </dsp:sp>
    <dsp:sp modelId="{C1900CF3-4A47-44BA-89D7-F0C90406AAA2}">
      <dsp:nvSpPr>
        <dsp:cNvPr id="0" name=""/>
        <dsp:cNvSpPr/>
      </dsp:nvSpPr>
      <dsp:spPr>
        <a:xfrm>
          <a:off x="0" y="475906"/>
          <a:ext cx="11099260" cy="66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0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smtClean="0"/>
            <a:t>Load dataset</a:t>
          </a:r>
          <a:endParaRPr lang="en-US" sz="1300" kern="1200" dirty="0"/>
        </a:p>
        <a:p>
          <a:pPr marL="114300" lvl="1" indent="-114300" algn="l" defTabSz="577850">
            <a:lnSpc>
              <a:spcPct val="90000"/>
            </a:lnSpc>
            <a:spcBef>
              <a:spcPct val="0"/>
            </a:spcBef>
            <a:spcAft>
              <a:spcPct val="20000"/>
            </a:spcAft>
            <a:buChar char="••"/>
          </a:pPr>
          <a:r>
            <a:rPr lang="en-US" sz="1300" kern="1200" dirty="0" smtClean="0"/>
            <a:t>Normalize data</a:t>
          </a:r>
          <a:endParaRPr lang="en-US" sz="1300" kern="1200" dirty="0"/>
        </a:p>
        <a:p>
          <a:pPr marL="114300" lvl="1" indent="-114300" algn="l" defTabSz="577850">
            <a:lnSpc>
              <a:spcPct val="90000"/>
            </a:lnSpc>
            <a:spcBef>
              <a:spcPct val="0"/>
            </a:spcBef>
            <a:spcAft>
              <a:spcPct val="20000"/>
            </a:spcAft>
            <a:buChar char="••"/>
          </a:pPr>
          <a:r>
            <a:rPr lang="en-US" sz="1300" kern="1200" smtClean="0"/>
            <a:t>Split data into training and test sets.</a:t>
          </a:r>
          <a:endParaRPr lang="en-US" sz="1300" kern="1200" dirty="0"/>
        </a:p>
      </dsp:txBody>
      <dsp:txXfrm>
        <a:off x="0" y="475906"/>
        <a:ext cx="11099260" cy="668609"/>
      </dsp:txXfrm>
    </dsp:sp>
    <dsp:sp modelId="{738EF967-6C82-4FFE-99C4-32101900D668}">
      <dsp:nvSpPr>
        <dsp:cNvPr id="0" name=""/>
        <dsp:cNvSpPr/>
      </dsp:nvSpPr>
      <dsp:spPr>
        <a:xfrm>
          <a:off x="0" y="1144516"/>
          <a:ext cx="11099260"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smtClean="0"/>
            <a:t>Model preparation</a:t>
          </a:r>
          <a:endParaRPr lang="en-US" sz="1700" kern="1200" dirty="0"/>
        </a:p>
      </dsp:txBody>
      <dsp:txXfrm>
        <a:off x="19904" y="1164420"/>
        <a:ext cx="11059452" cy="367937"/>
      </dsp:txXfrm>
    </dsp:sp>
    <dsp:sp modelId="{6B157EC5-8B94-42E8-8C8F-4B92A89A8CCA}">
      <dsp:nvSpPr>
        <dsp:cNvPr id="0" name=""/>
        <dsp:cNvSpPr/>
      </dsp:nvSpPr>
      <dsp:spPr>
        <a:xfrm>
          <a:off x="0" y="1552261"/>
          <a:ext cx="11099260" cy="66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0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smtClean="0"/>
            <a:t>Selection of machine learning algorithms</a:t>
          </a:r>
          <a:endParaRPr lang="en-US" sz="1300" kern="1200" dirty="0"/>
        </a:p>
        <a:p>
          <a:pPr marL="114300" lvl="1" indent="-114300" algn="l" defTabSz="577850">
            <a:lnSpc>
              <a:spcPct val="90000"/>
            </a:lnSpc>
            <a:spcBef>
              <a:spcPct val="0"/>
            </a:spcBef>
            <a:spcAft>
              <a:spcPct val="20000"/>
            </a:spcAft>
            <a:buChar char="••"/>
          </a:pPr>
          <a:r>
            <a:rPr lang="en-US" sz="1300" kern="1200" smtClean="0"/>
            <a:t>Set parameters for each algorithm to GridSearchCV</a:t>
          </a:r>
          <a:endParaRPr lang="en-US" sz="1300" kern="1200" dirty="0"/>
        </a:p>
        <a:p>
          <a:pPr marL="114300" lvl="1" indent="-114300" algn="l" defTabSz="577850">
            <a:lnSpc>
              <a:spcPct val="90000"/>
            </a:lnSpc>
            <a:spcBef>
              <a:spcPct val="0"/>
            </a:spcBef>
            <a:spcAft>
              <a:spcPct val="20000"/>
            </a:spcAft>
            <a:buChar char="••"/>
          </a:pPr>
          <a:r>
            <a:rPr lang="en-US" sz="1300" kern="1200" smtClean="0"/>
            <a:t>Training GridSearchModel models with training dataset</a:t>
          </a:r>
          <a:endParaRPr lang="en-US" sz="1300" kern="1200" dirty="0"/>
        </a:p>
      </dsp:txBody>
      <dsp:txXfrm>
        <a:off x="0" y="1552261"/>
        <a:ext cx="11099260" cy="668609"/>
      </dsp:txXfrm>
    </dsp:sp>
    <dsp:sp modelId="{E37539A3-0350-45EF-8A2A-DD42B2A51045}">
      <dsp:nvSpPr>
        <dsp:cNvPr id="0" name=""/>
        <dsp:cNvSpPr/>
      </dsp:nvSpPr>
      <dsp:spPr>
        <a:xfrm>
          <a:off x="0" y="2220871"/>
          <a:ext cx="11099260"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smtClean="0"/>
            <a:t>Model evaluation</a:t>
          </a:r>
          <a:endParaRPr lang="en-US" sz="1700" kern="1200" dirty="0"/>
        </a:p>
      </dsp:txBody>
      <dsp:txXfrm>
        <a:off x="19904" y="2240775"/>
        <a:ext cx="11059452" cy="367937"/>
      </dsp:txXfrm>
    </dsp:sp>
    <dsp:sp modelId="{FB8994AC-23E4-42B2-AD4E-7A04B767C2FE}">
      <dsp:nvSpPr>
        <dsp:cNvPr id="0" name=""/>
        <dsp:cNvSpPr/>
      </dsp:nvSpPr>
      <dsp:spPr>
        <a:xfrm>
          <a:off x="0" y="2628616"/>
          <a:ext cx="11099260" cy="66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0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smtClean="0"/>
            <a:t>Get best hyperparameters for each type of model</a:t>
          </a:r>
          <a:endParaRPr lang="en-US" sz="1300" kern="1200" dirty="0"/>
        </a:p>
        <a:p>
          <a:pPr marL="114300" lvl="1" indent="-114300" algn="l" defTabSz="577850">
            <a:lnSpc>
              <a:spcPct val="90000"/>
            </a:lnSpc>
            <a:spcBef>
              <a:spcPct val="0"/>
            </a:spcBef>
            <a:spcAft>
              <a:spcPct val="20000"/>
            </a:spcAft>
            <a:buChar char="••"/>
          </a:pPr>
          <a:r>
            <a:rPr lang="en-US" sz="1300" kern="1200" smtClean="0"/>
            <a:t>Compute accuracy for each model with test dataset</a:t>
          </a:r>
          <a:endParaRPr lang="en-US" sz="1300" kern="1200" dirty="0"/>
        </a:p>
        <a:p>
          <a:pPr marL="114300" lvl="1" indent="-114300" algn="l" defTabSz="577850">
            <a:lnSpc>
              <a:spcPct val="90000"/>
            </a:lnSpc>
            <a:spcBef>
              <a:spcPct val="0"/>
            </a:spcBef>
            <a:spcAft>
              <a:spcPct val="20000"/>
            </a:spcAft>
            <a:buChar char="••"/>
          </a:pPr>
          <a:r>
            <a:rPr lang="en-US" sz="1300" kern="1200" smtClean="0"/>
            <a:t>Plot Confusion Matrix</a:t>
          </a:r>
          <a:endParaRPr lang="en-US" sz="1300" kern="1200" dirty="0"/>
        </a:p>
      </dsp:txBody>
      <dsp:txXfrm>
        <a:off x="0" y="2628616"/>
        <a:ext cx="11099260" cy="668609"/>
      </dsp:txXfrm>
    </dsp:sp>
    <dsp:sp modelId="{13496E2E-3852-4036-A615-B49BE5485947}">
      <dsp:nvSpPr>
        <dsp:cNvPr id="0" name=""/>
        <dsp:cNvSpPr/>
      </dsp:nvSpPr>
      <dsp:spPr>
        <a:xfrm>
          <a:off x="0" y="3297226"/>
          <a:ext cx="11099260"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smtClean="0"/>
            <a:t>Model comparison</a:t>
          </a:r>
          <a:endParaRPr lang="en-US" sz="1700" kern="1200" dirty="0"/>
        </a:p>
      </dsp:txBody>
      <dsp:txXfrm>
        <a:off x="19904" y="3317130"/>
        <a:ext cx="11059452" cy="367937"/>
      </dsp:txXfrm>
    </dsp:sp>
    <dsp:sp modelId="{16CCF1D6-6F55-4BF7-AE8F-94CC043FF8DA}">
      <dsp:nvSpPr>
        <dsp:cNvPr id="0" name=""/>
        <dsp:cNvSpPr/>
      </dsp:nvSpPr>
      <dsp:spPr>
        <a:xfrm>
          <a:off x="0" y="3704971"/>
          <a:ext cx="11099260" cy="4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02"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smtClean="0"/>
            <a:t>Comparison of models according to their accuracy</a:t>
          </a:r>
          <a:endParaRPr lang="en-US" sz="1300" kern="1200" dirty="0"/>
        </a:p>
        <a:p>
          <a:pPr marL="114300" lvl="1" indent="-114300" algn="l" defTabSz="577850">
            <a:lnSpc>
              <a:spcPct val="90000"/>
            </a:lnSpc>
            <a:spcBef>
              <a:spcPct val="0"/>
            </a:spcBef>
            <a:spcAft>
              <a:spcPct val="20000"/>
            </a:spcAft>
            <a:buChar char="••"/>
          </a:pPr>
          <a:r>
            <a:rPr lang="en-US" sz="1300" kern="1200" smtClean="0"/>
            <a:t>The model with the best accuracy will be chosen (see Notebook for result)</a:t>
          </a:r>
          <a:endParaRPr lang="en-US" sz="1300" kern="1200" dirty="0"/>
        </a:p>
      </dsp:txBody>
      <dsp:txXfrm>
        <a:off x="0" y="3704971"/>
        <a:ext cx="11099260" cy="448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9C1F9-DD8A-4CAB-8B4D-A5990F07BE4D}">
      <dsp:nvSpPr>
        <dsp:cNvPr id="0" name=""/>
        <dsp:cNvSpPr/>
      </dsp:nvSpPr>
      <dsp:spPr>
        <a:xfrm>
          <a:off x="2035" y="65621"/>
          <a:ext cx="1811723" cy="72468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Get HTML response from Wikipedia</a:t>
          </a:r>
          <a:endParaRPr lang="en-US" sz="1300" kern="1200" dirty="0"/>
        </a:p>
      </dsp:txBody>
      <dsp:txXfrm>
        <a:off x="364380" y="65621"/>
        <a:ext cx="1087034" cy="724689"/>
      </dsp:txXfrm>
    </dsp:sp>
    <dsp:sp modelId="{AFD4B289-DBF3-46A8-B0E4-2F59D196DA0E}">
      <dsp:nvSpPr>
        <dsp:cNvPr id="0" name=""/>
        <dsp:cNvSpPr/>
      </dsp:nvSpPr>
      <dsp:spPr>
        <a:xfrm>
          <a:off x="1632586" y="65621"/>
          <a:ext cx="1811723" cy="72468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Use </a:t>
          </a:r>
          <a:r>
            <a:rPr lang="en-US" sz="1300" kern="1200" dirty="0" err="1" smtClean="0"/>
            <a:t>BeautifulSoup</a:t>
          </a:r>
          <a:r>
            <a:rPr lang="en-US" sz="1300" kern="1200" dirty="0" smtClean="0"/>
            <a:t> to extract data</a:t>
          </a:r>
          <a:endParaRPr lang="en-US" sz="1300" kern="1200" dirty="0"/>
        </a:p>
      </dsp:txBody>
      <dsp:txXfrm>
        <a:off x="1994931" y="65621"/>
        <a:ext cx="1087034" cy="724689"/>
      </dsp:txXfrm>
    </dsp:sp>
    <dsp:sp modelId="{39C62A10-3CB5-4749-945B-445E31406FF8}">
      <dsp:nvSpPr>
        <dsp:cNvPr id="0" name=""/>
        <dsp:cNvSpPr/>
      </dsp:nvSpPr>
      <dsp:spPr>
        <a:xfrm>
          <a:off x="3263137" y="65621"/>
          <a:ext cx="1811723" cy="72468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Parse Table data</a:t>
          </a:r>
          <a:endParaRPr lang="en-US" sz="1300" kern="1200" dirty="0"/>
        </a:p>
      </dsp:txBody>
      <dsp:txXfrm>
        <a:off x="3625482" y="65621"/>
        <a:ext cx="1087034" cy="724689"/>
      </dsp:txXfrm>
    </dsp:sp>
    <dsp:sp modelId="{E2C3D2BA-E08E-49BF-9863-F420AFE1F14E}">
      <dsp:nvSpPr>
        <dsp:cNvPr id="0" name=""/>
        <dsp:cNvSpPr/>
      </dsp:nvSpPr>
      <dsp:spPr>
        <a:xfrm>
          <a:off x="4893688" y="65621"/>
          <a:ext cx="1811723" cy="72468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Convert Table data into </a:t>
          </a:r>
          <a:r>
            <a:rPr lang="en-US" sz="1300" kern="1200" dirty="0" err="1" smtClean="0"/>
            <a:t>DataFrame</a:t>
          </a:r>
          <a:r>
            <a:rPr lang="en-US" sz="1300" kern="1200" dirty="0" smtClean="0"/>
            <a:t> </a:t>
          </a:r>
          <a:endParaRPr lang="en-US" sz="1300" kern="1200" dirty="0"/>
        </a:p>
      </dsp:txBody>
      <dsp:txXfrm>
        <a:off x="5256033" y="65621"/>
        <a:ext cx="1087034" cy="724689"/>
      </dsp:txXfrm>
    </dsp:sp>
    <dsp:sp modelId="{E214C98D-AEA3-4515-83EA-04814DCA76D0}">
      <dsp:nvSpPr>
        <dsp:cNvPr id="0" name=""/>
        <dsp:cNvSpPr/>
      </dsp:nvSpPr>
      <dsp:spPr>
        <a:xfrm>
          <a:off x="6524239" y="65621"/>
          <a:ext cx="1811723" cy="72468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Export Data</a:t>
          </a:r>
          <a:endParaRPr lang="en-US" sz="1300" kern="1200" dirty="0"/>
        </a:p>
      </dsp:txBody>
      <dsp:txXfrm>
        <a:off x="6886584" y="65621"/>
        <a:ext cx="1087034" cy="7246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E2564-7FD6-43AD-9CE9-FE1CCE10EC02}">
      <dsp:nvSpPr>
        <dsp:cNvPr id="0" name=""/>
        <dsp:cNvSpPr/>
      </dsp:nvSpPr>
      <dsp:spPr>
        <a:xfrm>
          <a:off x="741247" y="0"/>
          <a:ext cx="8400806" cy="404390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DC526C-23A5-4260-8C83-5410A9A386DB}">
      <dsp:nvSpPr>
        <dsp:cNvPr id="0" name=""/>
        <dsp:cNvSpPr/>
      </dsp:nvSpPr>
      <dsp:spPr>
        <a:xfrm>
          <a:off x="392" y="1213170"/>
          <a:ext cx="1183535" cy="16175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Setting up API Endpoint to send request</a:t>
          </a:r>
          <a:endParaRPr lang="en-US" sz="1500" kern="1200" dirty="0"/>
        </a:p>
      </dsp:txBody>
      <dsp:txXfrm>
        <a:off x="58167" y="1270945"/>
        <a:ext cx="1067985" cy="1502011"/>
      </dsp:txXfrm>
    </dsp:sp>
    <dsp:sp modelId="{DFA18714-4EDF-44E3-84CE-7B95AFD5494D}">
      <dsp:nvSpPr>
        <dsp:cNvPr id="0" name=""/>
        <dsp:cNvSpPr/>
      </dsp:nvSpPr>
      <dsp:spPr>
        <a:xfrm>
          <a:off x="1243103" y="1213170"/>
          <a:ext cx="1183535" cy="16175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Saving response from API call</a:t>
          </a:r>
          <a:endParaRPr lang="en-US" sz="1500" kern="1200" dirty="0"/>
        </a:p>
      </dsp:txBody>
      <dsp:txXfrm>
        <a:off x="1300878" y="1270945"/>
        <a:ext cx="1067985" cy="1502011"/>
      </dsp:txXfrm>
    </dsp:sp>
    <dsp:sp modelId="{2835FD6E-4E81-4EC6-8656-489C4D76B5CD}">
      <dsp:nvSpPr>
        <dsp:cNvPr id="0" name=""/>
        <dsp:cNvSpPr/>
      </dsp:nvSpPr>
      <dsp:spPr>
        <a:xfrm>
          <a:off x="2485815" y="1213170"/>
          <a:ext cx="1183535" cy="16175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Converting JSON object into </a:t>
          </a:r>
          <a:r>
            <a:rPr lang="en-US" sz="1500" kern="1200" dirty="0" err="1" smtClean="0"/>
            <a:t>Dataframe</a:t>
          </a:r>
          <a:endParaRPr lang="en-US" sz="1500" kern="1200" dirty="0"/>
        </a:p>
      </dsp:txBody>
      <dsp:txXfrm>
        <a:off x="2543590" y="1270945"/>
        <a:ext cx="1067985" cy="1502011"/>
      </dsp:txXfrm>
    </dsp:sp>
    <dsp:sp modelId="{049B10BA-8872-4A31-A6C8-B0A7F354AB8E}">
      <dsp:nvSpPr>
        <dsp:cNvPr id="0" name=""/>
        <dsp:cNvSpPr/>
      </dsp:nvSpPr>
      <dsp:spPr>
        <a:xfrm>
          <a:off x="3728527" y="1213170"/>
          <a:ext cx="1183535" cy="16175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Extract features from </a:t>
          </a:r>
          <a:r>
            <a:rPr lang="en-US" sz="1500" kern="1200" dirty="0" err="1" smtClean="0"/>
            <a:t>dataframe</a:t>
          </a:r>
          <a:endParaRPr lang="en-US" sz="1500" kern="1200" dirty="0"/>
        </a:p>
      </dsp:txBody>
      <dsp:txXfrm>
        <a:off x="3786302" y="1270945"/>
        <a:ext cx="1067985" cy="1502011"/>
      </dsp:txXfrm>
    </dsp:sp>
    <dsp:sp modelId="{5524C26A-667F-401A-A46E-B1598634DAEB}">
      <dsp:nvSpPr>
        <dsp:cNvPr id="0" name=""/>
        <dsp:cNvSpPr/>
      </dsp:nvSpPr>
      <dsp:spPr>
        <a:xfrm>
          <a:off x="4971239" y="1213170"/>
          <a:ext cx="1183535" cy="16175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Get past launch data as JSON object and convert to </a:t>
          </a:r>
          <a:r>
            <a:rPr lang="en-US" sz="1500" kern="1200" dirty="0" err="1" smtClean="0"/>
            <a:t>Dataframe</a:t>
          </a:r>
          <a:endParaRPr lang="en-US" sz="1500" kern="1200" dirty="0"/>
        </a:p>
      </dsp:txBody>
      <dsp:txXfrm>
        <a:off x="5029014" y="1270945"/>
        <a:ext cx="1067985" cy="1502011"/>
      </dsp:txXfrm>
    </dsp:sp>
    <dsp:sp modelId="{227F6EE2-F932-41DC-9D92-76B40F7F23CA}">
      <dsp:nvSpPr>
        <dsp:cNvPr id="0" name=""/>
        <dsp:cNvSpPr/>
      </dsp:nvSpPr>
      <dsp:spPr>
        <a:xfrm>
          <a:off x="6213951" y="1213170"/>
          <a:ext cx="1183535" cy="16175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Filter </a:t>
          </a:r>
          <a:r>
            <a:rPr lang="en-US" sz="1500" kern="1200" dirty="0" err="1" smtClean="0"/>
            <a:t>Dataframe</a:t>
          </a:r>
          <a:r>
            <a:rPr lang="en-US" sz="1500" kern="1200" dirty="0" smtClean="0"/>
            <a:t> to only include Falcon 9 Launches</a:t>
          </a:r>
          <a:endParaRPr lang="en-US" sz="1500" kern="1200" dirty="0"/>
        </a:p>
      </dsp:txBody>
      <dsp:txXfrm>
        <a:off x="6271726" y="1270945"/>
        <a:ext cx="1067985" cy="1502011"/>
      </dsp:txXfrm>
    </dsp:sp>
    <dsp:sp modelId="{160EB33A-F049-45BA-9D9E-21BF2F6272C7}">
      <dsp:nvSpPr>
        <dsp:cNvPr id="0" name=""/>
        <dsp:cNvSpPr/>
      </dsp:nvSpPr>
      <dsp:spPr>
        <a:xfrm>
          <a:off x="7456663" y="1213170"/>
          <a:ext cx="1183535" cy="16175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Deal with missing values</a:t>
          </a:r>
          <a:endParaRPr lang="en-US" sz="1500" kern="1200" dirty="0"/>
        </a:p>
      </dsp:txBody>
      <dsp:txXfrm>
        <a:off x="7514438" y="1270945"/>
        <a:ext cx="1067985" cy="1502011"/>
      </dsp:txXfrm>
    </dsp:sp>
    <dsp:sp modelId="{FEDD0C9B-2966-4C9D-B151-5D2999AA3E1E}">
      <dsp:nvSpPr>
        <dsp:cNvPr id="0" name=""/>
        <dsp:cNvSpPr/>
      </dsp:nvSpPr>
      <dsp:spPr>
        <a:xfrm>
          <a:off x="8699374" y="1213170"/>
          <a:ext cx="1183535" cy="16175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Export to file</a:t>
          </a:r>
          <a:endParaRPr lang="en-US" sz="1500" kern="1200" dirty="0"/>
        </a:p>
      </dsp:txBody>
      <dsp:txXfrm>
        <a:off x="8757149" y="1270945"/>
        <a:ext cx="1067985" cy="15020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46B71-EC80-443B-8336-F014EF5BF8B4}">
      <dsp:nvSpPr>
        <dsp:cNvPr id="0" name=""/>
        <dsp:cNvSpPr/>
      </dsp:nvSpPr>
      <dsp:spPr>
        <a:xfrm>
          <a:off x="768356" y="0"/>
          <a:ext cx="8708038" cy="359923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FC783-03C1-4659-B800-0D90BB98602F}">
      <dsp:nvSpPr>
        <dsp:cNvPr id="0" name=""/>
        <dsp:cNvSpPr/>
      </dsp:nvSpPr>
      <dsp:spPr>
        <a:xfrm>
          <a:off x="4502" y="1079770"/>
          <a:ext cx="1968412" cy="1439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Request URL for Falcon 9 Wikipedia page</a:t>
          </a:r>
          <a:endParaRPr lang="en-US" sz="2000" kern="1200" dirty="0"/>
        </a:p>
      </dsp:txBody>
      <dsp:txXfrm>
        <a:off x="74782" y="1150050"/>
        <a:ext cx="1827852" cy="1299133"/>
      </dsp:txXfrm>
    </dsp:sp>
    <dsp:sp modelId="{8CCF2712-3781-4E31-B324-941569104DCB}">
      <dsp:nvSpPr>
        <dsp:cNvPr id="0" name=""/>
        <dsp:cNvSpPr/>
      </dsp:nvSpPr>
      <dsp:spPr>
        <a:xfrm>
          <a:off x="2071335" y="1079770"/>
          <a:ext cx="1968412" cy="1439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Using </a:t>
          </a:r>
          <a:r>
            <a:rPr lang="en-US" sz="2000" kern="1200" dirty="0" err="1" smtClean="0"/>
            <a:t>BeautifulSoup</a:t>
          </a:r>
          <a:r>
            <a:rPr lang="en-US" sz="2000" kern="1200" dirty="0" smtClean="0"/>
            <a:t> extract response</a:t>
          </a:r>
          <a:endParaRPr lang="en-US" sz="2000" kern="1200" dirty="0"/>
        </a:p>
      </dsp:txBody>
      <dsp:txXfrm>
        <a:off x="2141615" y="1150050"/>
        <a:ext cx="1827852" cy="1299133"/>
      </dsp:txXfrm>
    </dsp:sp>
    <dsp:sp modelId="{8DED56BB-FB7E-4A17-AA80-C80067A90102}">
      <dsp:nvSpPr>
        <dsp:cNvPr id="0" name=""/>
        <dsp:cNvSpPr/>
      </dsp:nvSpPr>
      <dsp:spPr>
        <a:xfrm>
          <a:off x="4138169" y="1079770"/>
          <a:ext cx="1968412" cy="1439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Find all the columns from HTML table</a:t>
          </a:r>
          <a:endParaRPr lang="en-US" sz="2000" kern="1200" dirty="0"/>
        </a:p>
      </dsp:txBody>
      <dsp:txXfrm>
        <a:off x="4208449" y="1150050"/>
        <a:ext cx="1827852" cy="1299133"/>
      </dsp:txXfrm>
    </dsp:sp>
    <dsp:sp modelId="{4BA31A68-B9DC-4A8C-8E87-39FF5E2F1D74}">
      <dsp:nvSpPr>
        <dsp:cNvPr id="0" name=""/>
        <dsp:cNvSpPr/>
      </dsp:nvSpPr>
      <dsp:spPr>
        <a:xfrm>
          <a:off x="6205002" y="1079770"/>
          <a:ext cx="1968412" cy="1439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Create </a:t>
          </a:r>
          <a:r>
            <a:rPr lang="en-US" sz="2000" kern="1200" dirty="0" err="1" smtClean="0"/>
            <a:t>Dataframe</a:t>
          </a:r>
          <a:r>
            <a:rPr lang="en-US" sz="2000" kern="1200" dirty="0" smtClean="0"/>
            <a:t> by parsing HRML table</a:t>
          </a:r>
          <a:endParaRPr lang="en-US" sz="2000" kern="1200" dirty="0"/>
        </a:p>
      </dsp:txBody>
      <dsp:txXfrm>
        <a:off x="6275282" y="1150050"/>
        <a:ext cx="1827852" cy="1299133"/>
      </dsp:txXfrm>
    </dsp:sp>
    <dsp:sp modelId="{B5CA1B58-421F-4667-8ED9-F817831A25D8}">
      <dsp:nvSpPr>
        <dsp:cNvPr id="0" name=""/>
        <dsp:cNvSpPr/>
      </dsp:nvSpPr>
      <dsp:spPr>
        <a:xfrm>
          <a:off x="8271836" y="1079770"/>
          <a:ext cx="1968412" cy="14396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Export data</a:t>
          </a:r>
          <a:endParaRPr lang="en-US" sz="2000" kern="1200" dirty="0"/>
        </a:p>
      </dsp:txBody>
      <dsp:txXfrm>
        <a:off x="8342116" y="1150050"/>
        <a:ext cx="1827852" cy="12991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36880-4418-49A5-8800-B964C2E93A2C}">
      <dsp:nvSpPr>
        <dsp:cNvPr id="0" name=""/>
        <dsp:cNvSpPr/>
      </dsp:nvSpPr>
      <dsp:spPr>
        <a:xfrm>
          <a:off x="832444" y="0"/>
          <a:ext cx="9434371" cy="294748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12F32-9819-4AC1-BA43-FDE5569142F7}">
      <dsp:nvSpPr>
        <dsp:cNvPr id="0" name=""/>
        <dsp:cNvSpPr/>
      </dsp:nvSpPr>
      <dsp:spPr>
        <a:xfrm>
          <a:off x="948" y="884244"/>
          <a:ext cx="1520186" cy="11789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0" kern="1200" dirty="0" smtClean="0"/>
            <a:t>Load </a:t>
          </a:r>
          <a:r>
            <a:rPr lang="en-US" sz="1300" b="0" kern="1200" dirty="0" err="1" smtClean="0"/>
            <a:t>SpaceX</a:t>
          </a:r>
          <a:r>
            <a:rPr lang="en-US" sz="1300" b="0" kern="1200" dirty="0" smtClean="0"/>
            <a:t> dataset</a:t>
          </a:r>
          <a:endParaRPr lang="en-US" sz="1300" b="0" kern="1200" dirty="0"/>
        </a:p>
      </dsp:txBody>
      <dsp:txXfrm>
        <a:off x="58502" y="941798"/>
        <a:ext cx="1405078" cy="1063884"/>
      </dsp:txXfrm>
    </dsp:sp>
    <dsp:sp modelId="{570FBD02-B087-44A3-AB61-C25D893AB0D8}">
      <dsp:nvSpPr>
        <dsp:cNvPr id="0" name=""/>
        <dsp:cNvSpPr/>
      </dsp:nvSpPr>
      <dsp:spPr>
        <a:xfrm>
          <a:off x="1597144" y="884244"/>
          <a:ext cx="1520186" cy="11789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0" kern="1200" dirty="0" smtClean="0"/>
            <a:t>Identify Missing values </a:t>
          </a:r>
          <a:endParaRPr lang="en-US" sz="1300" b="0" kern="1200" dirty="0"/>
        </a:p>
      </dsp:txBody>
      <dsp:txXfrm>
        <a:off x="1654698" y="941798"/>
        <a:ext cx="1405078" cy="1063884"/>
      </dsp:txXfrm>
    </dsp:sp>
    <dsp:sp modelId="{5EAD321D-0E77-4A30-984B-5D4EF0040D68}">
      <dsp:nvSpPr>
        <dsp:cNvPr id="0" name=""/>
        <dsp:cNvSpPr/>
      </dsp:nvSpPr>
      <dsp:spPr>
        <a:xfrm>
          <a:off x="3193340" y="884244"/>
          <a:ext cx="1520186" cy="11789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0" i="0" kern="1200" dirty="0" smtClean="0"/>
            <a:t>Identify which columns are numerical and categorical:</a:t>
          </a:r>
          <a:endParaRPr lang="en-US" sz="1300" b="0" kern="1200" dirty="0"/>
        </a:p>
      </dsp:txBody>
      <dsp:txXfrm>
        <a:off x="3250894" y="941798"/>
        <a:ext cx="1405078" cy="1063884"/>
      </dsp:txXfrm>
    </dsp:sp>
    <dsp:sp modelId="{77A83061-FC20-4B56-A758-775E79BB8EE4}">
      <dsp:nvSpPr>
        <dsp:cNvPr id="0" name=""/>
        <dsp:cNvSpPr/>
      </dsp:nvSpPr>
      <dsp:spPr>
        <a:xfrm>
          <a:off x="4789536" y="884244"/>
          <a:ext cx="1520186" cy="11789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0" i="0" kern="1200" dirty="0" smtClean="0"/>
            <a:t>Calculate the number of launches on each site</a:t>
          </a:r>
          <a:endParaRPr lang="en-US" sz="1300" b="0" kern="1200" dirty="0"/>
        </a:p>
      </dsp:txBody>
      <dsp:txXfrm>
        <a:off x="4847090" y="941798"/>
        <a:ext cx="1405078" cy="1063884"/>
      </dsp:txXfrm>
    </dsp:sp>
    <dsp:sp modelId="{62C5048F-D112-44AA-9D84-A1ED4D2876A0}">
      <dsp:nvSpPr>
        <dsp:cNvPr id="0" name=""/>
        <dsp:cNvSpPr/>
      </dsp:nvSpPr>
      <dsp:spPr>
        <a:xfrm>
          <a:off x="6385732" y="884244"/>
          <a:ext cx="1520186" cy="11789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0" i="0" kern="1200" dirty="0" smtClean="0"/>
            <a:t>Calculate the number and occurrence of each orbit</a:t>
          </a:r>
          <a:endParaRPr lang="en-US" sz="1300" b="0" kern="1200" dirty="0"/>
        </a:p>
      </dsp:txBody>
      <dsp:txXfrm>
        <a:off x="6443286" y="941798"/>
        <a:ext cx="1405078" cy="1063884"/>
      </dsp:txXfrm>
    </dsp:sp>
    <dsp:sp modelId="{5208D14E-2B3B-489D-92AC-181E65ECCDD3}">
      <dsp:nvSpPr>
        <dsp:cNvPr id="0" name=""/>
        <dsp:cNvSpPr/>
      </dsp:nvSpPr>
      <dsp:spPr>
        <a:xfrm>
          <a:off x="7981928" y="884244"/>
          <a:ext cx="1520186" cy="11789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0" i="0" kern="1200" dirty="0" smtClean="0"/>
            <a:t>Calculate the number and occurrence of mission outcome per orbit type</a:t>
          </a:r>
          <a:endParaRPr lang="en-US" sz="1300" b="0" kern="1200" dirty="0"/>
        </a:p>
      </dsp:txBody>
      <dsp:txXfrm>
        <a:off x="8039482" y="941798"/>
        <a:ext cx="1405078" cy="1063884"/>
      </dsp:txXfrm>
    </dsp:sp>
    <dsp:sp modelId="{6B479C37-A313-4F33-9656-99D767BDCD20}">
      <dsp:nvSpPr>
        <dsp:cNvPr id="0" name=""/>
        <dsp:cNvSpPr/>
      </dsp:nvSpPr>
      <dsp:spPr>
        <a:xfrm>
          <a:off x="9578124" y="884244"/>
          <a:ext cx="1520186" cy="11789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0" i="0" kern="1200" dirty="0" smtClean="0"/>
            <a:t>Create a landing outcome label from Outcome column</a:t>
          </a:r>
          <a:endParaRPr lang="en-US" sz="1300" b="0" kern="1200" dirty="0"/>
        </a:p>
      </dsp:txBody>
      <dsp:txXfrm>
        <a:off x="9635678" y="941798"/>
        <a:ext cx="1405078" cy="10638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0A028-5311-4DA3-9BE8-6F2BE015C94D}">
      <dsp:nvSpPr>
        <dsp:cNvPr id="0" name=""/>
        <dsp:cNvSpPr/>
      </dsp:nvSpPr>
      <dsp:spPr>
        <a:xfrm>
          <a:off x="0" y="69774"/>
          <a:ext cx="1109926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t>Cat Plot</a:t>
          </a:r>
          <a:endParaRPr lang="en-US" sz="1900" kern="1200" dirty="0"/>
        </a:p>
      </dsp:txBody>
      <dsp:txXfrm>
        <a:off x="22246" y="92020"/>
        <a:ext cx="11054768" cy="411223"/>
      </dsp:txXfrm>
    </dsp:sp>
    <dsp:sp modelId="{B8594C2A-E6B9-4982-8559-EF204A69F7AB}">
      <dsp:nvSpPr>
        <dsp:cNvPr id="0" name=""/>
        <dsp:cNvSpPr/>
      </dsp:nvSpPr>
      <dsp:spPr>
        <a:xfrm>
          <a:off x="0" y="525489"/>
          <a:ext cx="11099260" cy="129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0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smtClean="0"/>
            <a:t>Relationship between Flight Number and Payload</a:t>
          </a:r>
          <a:endParaRPr lang="en-US" sz="1500" kern="1200" dirty="0"/>
        </a:p>
        <a:p>
          <a:pPr marL="114300" lvl="1" indent="-114300" algn="l" defTabSz="666750">
            <a:lnSpc>
              <a:spcPct val="90000"/>
            </a:lnSpc>
            <a:spcBef>
              <a:spcPct val="0"/>
            </a:spcBef>
            <a:spcAft>
              <a:spcPct val="20000"/>
            </a:spcAft>
            <a:buChar char="••"/>
          </a:pPr>
          <a:r>
            <a:rPr lang="en-US" sz="1500" kern="1200" dirty="0" smtClean="0"/>
            <a:t>Relationship between Flight Number and Launch</a:t>
          </a:r>
          <a:endParaRPr lang="en-US" sz="1500" kern="1200" dirty="0"/>
        </a:p>
        <a:p>
          <a:pPr marL="114300" lvl="1" indent="-114300" algn="l" defTabSz="666750">
            <a:lnSpc>
              <a:spcPct val="90000"/>
            </a:lnSpc>
            <a:spcBef>
              <a:spcPct val="0"/>
            </a:spcBef>
            <a:spcAft>
              <a:spcPct val="20000"/>
            </a:spcAft>
            <a:buChar char="••"/>
          </a:pPr>
          <a:r>
            <a:rPr lang="en-US" sz="1500" kern="1200" dirty="0" smtClean="0"/>
            <a:t>Relationship between Payload and Launch Site</a:t>
          </a:r>
          <a:endParaRPr lang="en-US" sz="1500" kern="1200" dirty="0"/>
        </a:p>
        <a:p>
          <a:pPr marL="114300" lvl="1" indent="-114300" algn="l" defTabSz="666750">
            <a:lnSpc>
              <a:spcPct val="90000"/>
            </a:lnSpc>
            <a:spcBef>
              <a:spcPct val="0"/>
            </a:spcBef>
            <a:spcAft>
              <a:spcPct val="20000"/>
            </a:spcAft>
            <a:buChar char="••"/>
          </a:pPr>
          <a:r>
            <a:rPr lang="en-US" sz="1500" kern="1200" dirty="0" smtClean="0"/>
            <a:t>Relationship between Flight Number and Orbit type</a:t>
          </a:r>
          <a:endParaRPr lang="en-US" sz="1500" kern="1200" dirty="0"/>
        </a:p>
        <a:p>
          <a:pPr marL="114300" lvl="1" indent="-114300" algn="l" defTabSz="666750">
            <a:lnSpc>
              <a:spcPct val="90000"/>
            </a:lnSpc>
            <a:spcBef>
              <a:spcPct val="0"/>
            </a:spcBef>
            <a:spcAft>
              <a:spcPct val="20000"/>
            </a:spcAft>
            <a:buChar char="••"/>
          </a:pPr>
          <a:r>
            <a:rPr lang="en-US" sz="1500" kern="1200" dirty="0" smtClean="0"/>
            <a:t>Relationship between Payload and Orbit type</a:t>
          </a:r>
          <a:endParaRPr lang="en-US" sz="1500" kern="1200" dirty="0"/>
        </a:p>
      </dsp:txBody>
      <dsp:txXfrm>
        <a:off x="0" y="525489"/>
        <a:ext cx="11099260" cy="1297889"/>
      </dsp:txXfrm>
    </dsp:sp>
    <dsp:sp modelId="{27E42FE3-E753-4D09-95AA-C5E7BC024B69}">
      <dsp:nvSpPr>
        <dsp:cNvPr id="0" name=""/>
        <dsp:cNvSpPr/>
      </dsp:nvSpPr>
      <dsp:spPr>
        <a:xfrm>
          <a:off x="0" y="1823379"/>
          <a:ext cx="1109926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t>Bar Chart</a:t>
          </a:r>
          <a:endParaRPr lang="en-US" sz="1900" kern="1200" dirty="0"/>
        </a:p>
      </dsp:txBody>
      <dsp:txXfrm>
        <a:off x="22246" y="1845625"/>
        <a:ext cx="11054768" cy="411223"/>
      </dsp:txXfrm>
    </dsp:sp>
    <dsp:sp modelId="{F8647DAF-E345-45B2-BB2C-E303FCA08017}">
      <dsp:nvSpPr>
        <dsp:cNvPr id="0" name=""/>
        <dsp:cNvSpPr/>
      </dsp:nvSpPr>
      <dsp:spPr>
        <a:xfrm>
          <a:off x="0" y="2279094"/>
          <a:ext cx="1109926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0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smtClean="0"/>
            <a:t>To visualize Success rate of each Orbit</a:t>
          </a:r>
          <a:endParaRPr lang="en-US" sz="1500" kern="1200" dirty="0"/>
        </a:p>
      </dsp:txBody>
      <dsp:txXfrm>
        <a:off x="0" y="2279094"/>
        <a:ext cx="11099260" cy="314640"/>
      </dsp:txXfrm>
    </dsp:sp>
    <dsp:sp modelId="{95CEB01A-07BD-48BE-92DB-18795824FBE3}">
      <dsp:nvSpPr>
        <dsp:cNvPr id="0" name=""/>
        <dsp:cNvSpPr/>
      </dsp:nvSpPr>
      <dsp:spPr>
        <a:xfrm>
          <a:off x="0" y="2593733"/>
          <a:ext cx="11099260"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b="0" i="0" kern="1200" dirty="0" smtClean="0"/>
            <a:t>Line Chart</a:t>
          </a:r>
          <a:endParaRPr lang="en-US" sz="1900" kern="1200" dirty="0"/>
        </a:p>
      </dsp:txBody>
      <dsp:txXfrm>
        <a:off x="22246" y="2615979"/>
        <a:ext cx="11054768" cy="411223"/>
      </dsp:txXfrm>
    </dsp:sp>
    <dsp:sp modelId="{31792810-E82F-4816-A938-8670B78EF20D}">
      <dsp:nvSpPr>
        <dsp:cNvPr id="0" name=""/>
        <dsp:cNvSpPr/>
      </dsp:nvSpPr>
      <dsp:spPr>
        <a:xfrm>
          <a:off x="0" y="3049448"/>
          <a:ext cx="1109926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0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smtClean="0"/>
            <a:t>To visualize launch site yearly trend</a:t>
          </a:r>
          <a:endParaRPr lang="en-US" sz="1500" kern="1200" dirty="0"/>
        </a:p>
      </dsp:txBody>
      <dsp:txXfrm>
        <a:off x="0" y="3049448"/>
        <a:ext cx="11099260" cy="3146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A9FEE-D6D3-4951-8BD2-7BCED78E6F51}">
      <dsp:nvSpPr>
        <dsp:cNvPr id="0" name=""/>
        <dsp:cNvSpPr/>
      </dsp:nvSpPr>
      <dsp:spPr>
        <a:xfrm>
          <a:off x="0" y="85186"/>
          <a:ext cx="1109926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SQL Queries</a:t>
          </a:r>
          <a:endParaRPr lang="en-US" sz="1800" kern="1200" dirty="0"/>
        </a:p>
      </dsp:txBody>
      <dsp:txXfrm>
        <a:off x="21075" y="106261"/>
        <a:ext cx="11057110" cy="389580"/>
      </dsp:txXfrm>
    </dsp:sp>
    <dsp:sp modelId="{C1900CF3-4A47-44BA-89D7-F0C90406AAA2}">
      <dsp:nvSpPr>
        <dsp:cNvPr id="0" name=""/>
        <dsp:cNvSpPr/>
      </dsp:nvSpPr>
      <dsp:spPr>
        <a:xfrm>
          <a:off x="0" y="516916"/>
          <a:ext cx="11099260" cy="283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0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t>Displaying the names of the unique launch sites  in the space mission</a:t>
          </a:r>
          <a:endParaRPr lang="en-US" sz="1400" kern="1200" dirty="0"/>
        </a:p>
        <a:p>
          <a:pPr marL="114300" lvl="1" indent="-114300" algn="l" defTabSz="622300">
            <a:lnSpc>
              <a:spcPct val="90000"/>
            </a:lnSpc>
            <a:spcBef>
              <a:spcPct val="0"/>
            </a:spcBef>
            <a:spcAft>
              <a:spcPct val="20000"/>
            </a:spcAft>
            <a:buChar char="••"/>
          </a:pPr>
          <a:r>
            <a:rPr lang="en-US" sz="1400" kern="1200" dirty="0" smtClean="0"/>
            <a:t>Displaying 5 records where launch sites begin with the string 'CCA'</a:t>
          </a:r>
          <a:endParaRPr lang="en-US" sz="1400" kern="1200" dirty="0"/>
        </a:p>
        <a:p>
          <a:pPr marL="114300" lvl="1" indent="-114300" algn="l" defTabSz="622300">
            <a:lnSpc>
              <a:spcPct val="90000"/>
            </a:lnSpc>
            <a:spcBef>
              <a:spcPct val="0"/>
            </a:spcBef>
            <a:spcAft>
              <a:spcPct val="20000"/>
            </a:spcAft>
            <a:buChar char="••"/>
          </a:pPr>
          <a:r>
            <a:rPr lang="en-US" sz="1400" kern="1200" dirty="0" smtClean="0"/>
            <a:t>Displaying the total payload mass carried by boosters launched by NASA (CRS)</a:t>
          </a:r>
          <a:endParaRPr lang="en-US" sz="1400" kern="1200" dirty="0"/>
        </a:p>
        <a:p>
          <a:pPr marL="114300" lvl="1" indent="-114300" algn="l" defTabSz="622300">
            <a:lnSpc>
              <a:spcPct val="90000"/>
            </a:lnSpc>
            <a:spcBef>
              <a:spcPct val="0"/>
            </a:spcBef>
            <a:spcAft>
              <a:spcPct val="20000"/>
            </a:spcAft>
            <a:buChar char="••"/>
          </a:pPr>
          <a:r>
            <a:rPr lang="en-US" sz="1400" kern="1200" dirty="0" smtClean="0"/>
            <a:t>Displaying average payload mass carried by booster version F9 v1.1</a:t>
          </a:r>
          <a:endParaRPr lang="en-US" sz="1400" kern="1200" dirty="0"/>
        </a:p>
        <a:p>
          <a:pPr marL="114300" lvl="1" indent="-114300" algn="l" defTabSz="622300">
            <a:lnSpc>
              <a:spcPct val="90000"/>
            </a:lnSpc>
            <a:spcBef>
              <a:spcPct val="0"/>
            </a:spcBef>
            <a:spcAft>
              <a:spcPct val="20000"/>
            </a:spcAft>
            <a:buChar char="••"/>
          </a:pPr>
          <a:r>
            <a:rPr lang="en-US" sz="1400" kern="1200" dirty="0" smtClean="0"/>
            <a:t>Listing the date when the first successful landing outcome in ground pad was achieved.</a:t>
          </a:r>
          <a:endParaRPr lang="en-US" sz="1400" kern="1200" dirty="0"/>
        </a:p>
        <a:p>
          <a:pPr marL="114300" lvl="1" indent="-114300" algn="l" defTabSz="622300">
            <a:lnSpc>
              <a:spcPct val="90000"/>
            </a:lnSpc>
            <a:spcBef>
              <a:spcPct val="0"/>
            </a:spcBef>
            <a:spcAft>
              <a:spcPct val="20000"/>
            </a:spcAft>
            <a:buChar char="••"/>
          </a:pPr>
          <a:r>
            <a:rPr lang="en-US" sz="1400" kern="1200" dirty="0" smtClean="0"/>
            <a:t>Listing</a:t>
          </a:r>
          <a:r>
            <a:rPr lang="en-US" sz="1400" kern="1200" dirty="0" smtClean="0"/>
            <a:t> the names of the boosters which have success in drone ship and have payload mass greater than 4000 but less than 6000</a:t>
          </a:r>
          <a:endParaRPr lang="en-US" sz="1400" kern="1200" dirty="0"/>
        </a:p>
        <a:p>
          <a:pPr marL="114300" lvl="1" indent="-114300" algn="l" defTabSz="622300">
            <a:lnSpc>
              <a:spcPct val="90000"/>
            </a:lnSpc>
            <a:spcBef>
              <a:spcPct val="0"/>
            </a:spcBef>
            <a:spcAft>
              <a:spcPct val="20000"/>
            </a:spcAft>
            <a:buChar char="••"/>
          </a:pPr>
          <a:r>
            <a:rPr lang="en-US" sz="1400" kern="1200" dirty="0" smtClean="0"/>
            <a:t>Listing</a:t>
          </a:r>
          <a:r>
            <a:rPr lang="en-US" sz="1400" kern="1200" dirty="0" smtClean="0"/>
            <a:t> the total number of successful and failure mission outcomes</a:t>
          </a:r>
          <a:endParaRPr lang="en-US" sz="1400" kern="1200" dirty="0"/>
        </a:p>
        <a:p>
          <a:pPr marL="114300" lvl="1" indent="-114300" algn="l" defTabSz="622300">
            <a:lnSpc>
              <a:spcPct val="90000"/>
            </a:lnSpc>
            <a:spcBef>
              <a:spcPct val="0"/>
            </a:spcBef>
            <a:spcAft>
              <a:spcPct val="20000"/>
            </a:spcAft>
            <a:buChar char="••"/>
          </a:pPr>
          <a:r>
            <a:rPr lang="en-US" sz="1400" kern="1200" dirty="0" smtClean="0"/>
            <a:t>Listing</a:t>
          </a:r>
          <a:r>
            <a:rPr lang="en-US" sz="1400" kern="1200" dirty="0" smtClean="0"/>
            <a:t> the   names of the booster versions which have carried the maximum payload mass. Use a subquery</a:t>
          </a:r>
          <a:endParaRPr lang="en-US" sz="1400" kern="1200" dirty="0"/>
        </a:p>
        <a:p>
          <a:pPr marL="114300" lvl="1" indent="-114300" algn="l" defTabSz="622300">
            <a:lnSpc>
              <a:spcPct val="90000"/>
            </a:lnSpc>
            <a:spcBef>
              <a:spcPct val="0"/>
            </a:spcBef>
            <a:spcAft>
              <a:spcPct val="20000"/>
            </a:spcAft>
            <a:buChar char="••"/>
          </a:pPr>
          <a:r>
            <a:rPr lang="en-US" sz="1400" kern="1200" dirty="0" smtClean="0"/>
            <a:t>Listing</a:t>
          </a:r>
          <a:r>
            <a:rPr lang="en-US" sz="1400" kern="1200" dirty="0" smtClean="0"/>
            <a:t> the records which will display the month names, failure landing outcomes in drone ship ,booster versions, launch site for the months in year 2015.</a:t>
          </a:r>
          <a:endParaRPr lang="en-US" sz="1400" kern="1200" dirty="0"/>
        </a:p>
        <a:p>
          <a:pPr marL="114300" lvl="1" indent="-114300" algn="l" defTabSz="622300">
            <a:lnSpc>
              <a:spcPct val="90000"/>
            </a:lnSpc>
            <a:spcBef>
              <a:spcPct val="0"/>
            </a:spcBef>
            <a:spcAft>
              <a:spcPct val="20000"/>
            </a:spcAft>
            <a:buChar char="••"/>
          </a:pPr>
          <a:r>
            <a:rPr lang="en-US" sz="1400" kern="1200" dirty="0" smtClean="0"/>
            <a:t>Ranking the count of landing outcomes (such as Failure (drone ship) or Success (ground pad)) between the date 2010-06-04 and 2017-03-20, in descending order.</a:t>
          </a:r>
          <a:endParaRPr lang="en-US" sz="1400" kern="1200" dirty="0"/>
        </a:p>
      </dsp:txBody>
      <dsp:txXfrm>
        <a:off x="0" y="516916"/>
        <a:ext cx="11099260" cy="2831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A9FEE-D6D3-4951-8BD2-7BCED78E6F51}">
      <dsp:nvSpPr>
        <dsp:cNvPr id="0" name=""/>
        <dsp:cNvSpPr/>
      </dsp:nvSpPr>
      <dsp:spPr>
        <a:xfrm>
          <a:off x="0" y="96481"/>
          <a:ext cx="11099260"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Folium map object is a map centered on NASA Johnson Space Center at </a:t>
          </a:r>
          <a:r>
            <a:rPr lang="en-US" sz="2600" kern="1200" dirty="0" err="1" smtClean="0"/>
            <a:t>Houson</a:t>
          </a:r>
          <a:r>
            <a:rPr lang="en-US" sz="2600" kern="1200" dirty="0" smtClean="0"/>
            <a:t>, Texas</a:t>
          </a:r>
          <a:endParaRPr lang="en-US" sz="2600" kern="1200" dirty="0"/>
        </a:p>
      </dsp:txBody>
      <dsp:txXfrm>
        <a:off x="50489" y="146970"/>
        <a:ext cx="10998282" cy="933302"/>
      </dsp:txXfrm>
    </dsp:sp>
    <dsp:sp modelId="{C1900CF3-4A47-44BA-89D7-F0C90406AAA2}">
      <dsp:nvSpPr>
        <dsp:cNvPr id="0" name=""/>
        <dsp:cNvSpPr/>
      </dsp:nvSpPr>
      <dsp:spPr>
        <a:xfrm>
          <a:off x="0" y="1130761"/>
          <a:ext cx="11099260" cy="2206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0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smtClean="0"/>
            <a:t>Folium.Circle</a:t>
          </a:r>
          <a:r>
            <a:rPr lang="en-US" sz="2000" kern="1200" dirty="0" smtClean="0"/>
            <a:t> &amp; </a:t>
          </a:r>
          <a:r>
            <a:rPr lang="en-US" sz="2000" kern="1200" dirty="0" err="1" smtClean="0"/>
            <a:t>folium.Marker</a:t>
          </a:r>
          <a:r>
            <a:rPr lang="en-US" sz="2000" kern="1200" dirty="0" smtClean="0"/>
            <a:t> are used to add red marker with a text labels on specific coordinate for each launch site on map.</a:t>
          </a:r>
          <a:endParaRPr lang="en-US" sz="2000" kern="1200" dirty="0"/>
        </a:p>
        <a:p>
          <a:pPr marL="228600" lvl="1" indent="-228600" algn="l" defTabSz="889000">
            <a:lnSpc>
              <a:spcPct val="90000"/>
            </a:lnSpc>
            <a:spcBef>
              <a:spcPct val="0"/>
            </a:spcBef>
            <a:spcAft>
              <a:spcPct val="20000"/>
            </a:spcAft>
            <a:buChar char="••"/>
          </a:pPr>
          <a:r>
            <a:rPr lang="en-US" sz="2000" kern="1200" dirty="0" err="1" smtClean="0"/>
            <a:t>MarketCluster</a:t>
          </a:r>
          <a:r>
            <a:rPr lang="en-US" sz="2000" kern="1200" dirty="0" smtClean="0"/>
            <a:t> object is used for grouping of points in a cluster to display multiple and different information for the same coordinates</a:t>
          </a:r>
          <a:endParaRPr lang="en-US" sz="2000" kern="1200" dirty="0"/>
        </a:p>
        <a:p>
          <a:pPr marL="228600" lvl="1" indent="-228600" algn="l" defTabSz="889000">
            <a:lnSpc>
              <a:spcPct val="90000"/>
            </a:lnSpc>
            <a:spcBef>
              <a:spcPct val="0"/>
            </a:spcBef>
            <a:spcAft>
              <a:spcPct val="20000"/>
            </a:spcAft>
            <a:buChar char="••"/>
          </a:pPr>
          <a:r>
            <a:rPr lang="en-US" sz="2000" kern="1200" dirty="0" err="1" smtClean="0"/>
            <a:t>Folium.Icon</a:t>
          </a:r>
          <a:r>
            <a:rPr lang="en-US" sz="2000" kern="1200" dirty="0" smtClean="0"/>
            <a:t> is used to show successful and unsuccessful landings. Green for successful landing and Red for unsuccessful landing.</a:t>
          </a:r>
          <a:endParaRPr lang="en-US" sz="2000" kern="1200" dirty="0"/>
        </a:p>
        <a:p>
          <a:pPr marL="228600" lvl="1" indent="-228600" algn="l" defTabSz="889000">
            <a:lnSpc>
              <a:spcPct val="90000"/>
            </a:lnSpc>
            <a:spcBef>
              <a:spcPct val="0"/>
            </a:spcBef>
            <a:spcAft>
              <a:spcPct val="20000"/>
            </a:spcAft>
            <a:buChar char="••"/>
          </a:pPr>
          <a:r>
            <a:rPr lang="en-US" sz="2000" kern="1200" dirty="0" err="1" smtClean="0"/>
            <a:t>Folium.PolyLine</a:t>
          </a:r>
          <a:r>
            <a:rPr lang="en-US" sz="2000" kern="1200" dirty="0" smtClean="0"/>
            <a:t> is used to draw a line between a launch site to its closest city, railway and highway</a:t>
          </a:r>
          <a:endParaRPr lang="en-US" sz="2000" kern="1200" dirty="0"/>
        </a:p>
      </dsp:txBody>
      <dsp:txXfrm>
        <a:off x="0" y="1130761"/>
        <a:ext cx="11099260" cy="22066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A9FEE-D6D3-4951-8BD2-7BCED78E6F51}">
      <dsp:nvSpPr>
        <dsp:cNvPr id="0" name=""/>
        <dsp:cNvSpPr/>
      </dsp:nvSpPr>
      <dsp:spPr>
        <a:xfrm>
          <a:off x="0" y="5622"/>
          <a:ext cx="11099260" cy="1759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i="0" kern="1200" dirty="0" smtClean="0"/>
            <a:t>Dashboard application contains input components such as a dropdown list and a range slider to interact with a pie chart and a scatter point chart. </a:t>
          </a:r>
          <a:endParaRPr lang="en-US" sz="3200" kern="1200" dirty="0"/>
        </a:p>
      </dsp:txBody>
      <dsp:txXfrm>
        <a:off x="85900" y="91522"/>
        <a:ext cx="10927460" cy="1587880"/>
      </dsp:txXfrm>
    </dsp:sp>
    <dsp:sp modelId="{C1900CF3-4A47-44BA-89D7-F0C90406AAA2}">
      <dsp:nvSpPr>
        <dsp:cNvPr id="0" name=""/>
        <dsp:cNvSpPr/>
      </dsp:nvSpPr>
      <dsp:spPr>
        <a:xfrm>
          <a:off x="0" y="1765302"/>
          <a:ext cx="11099260" cy="245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0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b="0" i="0" kern="1200" dirty="0" smtClean="0"/>
            <a:t>Launch Site Drop-down allows use to select site</a:t>
          </a:r>
          <a:r>
            <a:rPr lang="en-US" sz="2500" kern="1200" dirty="0" smtClean="0"/>
            <a:t>.</a:t>
          </a:r>
          <a:endParaRPr lang="en-US" sz="2500" kern="1200" dirty="0"/>
        </a:p>
        <a:p>
          <a:pPr marL="228600" lvl="1" indent="-228600" algn="l" defTabSz="1111250">
            <a:lnSpc>
              <a:spcPct val="90000"/>
            </a:lnSpc>
            <a:spcBef>
              <a:spcPct val="0"/>
            </a:spcBef>
            <a:spcAft>
              <a:spcPct val="20000"/>
            </a:spcAft>
            <a:buChar char="••"/>
          </a:pPr>
          <a:r>
            <a:rPr lang="en-US" sz="2500" b="0" i="0" kern="1200" dirty="0" smtClean="0"/>
            <a:t>Pie chart shows count of total success and total failure for the selected launch site.</a:t>
          </a:r>
          <a:endParaRPr lang="en-US" sz="2500" kern="1200" dirty="0"/>
        </a:p>
        <a:p>
          <a:pPr marL="228600" lvl="1" indent="-228600" algn="l" defTabSz="1111250">
            <a:lnSpc>
              <a:spcPct val="90000"/>
            </a:lnSpc>
            <a:spcBef>
              <a:spcPct val="0"/>
            </a:spcBef>
            <a:spcAft>
              <a:spcPct val="20000"/>
            </a:spcAft>
            <a:buChar char="••"/>
          </a:pPr>
          <a:r>
            <a:rPr lang="en-US" sz="2500" b="0" i="0" kern="1200" dirty="0" smtClean="0"/>
            <a:t>Range Slider to allows user to select Payload mass in given range</a:t>
          </a:r>
          <a:r>
            <a:rPr lang="en-US" sz="2500" kern="1200" dirty="0" smtClean="0"/>
            <a:t>.</a:t>
          </a:r>
          <a:endParaRPr lang="en-US" sz="2500" kern="1200" dirty="0"/>
        </a:p>
        <a:p>
          <a:pPr marL="228600" lvl="1" indent="-228600" algn="l" defTabSz="1111250">
            <a:lnSpc>
              <a:spcPct val="90000"/>
            </a:lnSpc>
            <a:spcBef>
              <a:spcPct val="0"/>
            </a:spcBef>
            <a:spcAft>
              <a:spcPct val="20000"/>
            </a:spcAft>
            <a:buChar char="••"/>
          </a:pPr>
          <a:r>
            <a:rPr lang="en-US" sz="2500" b="0" i="0" kern="1200" dirty="0" smtClean="0"/>
            <a:t>Scatter chart shows the relationship between two variables, in particular Success vs Payload Mass.</a:t>
          </a:r>
          <a:endParaRPr lang="en-US" sz="2500" kern="1200" dirty="0"/>
        </a:p>
      </dsp:txBody>
      <dsp:txXfrm>
        <a:off x="0" y="1765302"/>
        <a:ext cx="11099260" cy="24508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860963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22734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77257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Jeni92/IBM-Cap-Stone-Project/blob/main/3.DataWrangling.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hyperlink" Target="https://github.com/Jeni92/IBM-Cap-Stone-Project/blob/main/4.EDA_DataVisualization.ipynb" TargetMode="Externa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github.com/Jeni92/IBM-Cap-Stone-Project/blob/7235060c0c10f6881a1bec65bcdd3e4aed1bef45/5.EDA_SQL.ipynb" TargetMode="Externa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hyperlink" Target="https://github.com/Jeni92/IBM-Cap-Stone-Project/blob/main/6.InteractiveMapFolium.ipynb" TargetMode="Externa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hyperlink" Target="https://github.com/Jeni92/IBM-Cap-Stone-Project/blob/main/7.spacex_dash_app.py" TargetMode="Externa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hyperlink" Target="https://github.com/Jeni92/IBM-Cap-Stone-Project/blob/b8269f932d149373bd32ae780ca74978f8386b18/8.PredictiveAnalysis.ipynb" TargetMode="External"/><Relationship Id="rId7" Type="http://schemas.openxmlformats.org/officeDocument/2006/relationships/diagramColors" Target="../diagrams/colors10.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hyperlink" Target="https://en.wikipedia.org/w/index.php?title=List_of_Falcon_9_and_Falcon_Heavy_launches&amp;oldid=1027686922" TargetMode="External"/><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hyperlink" Target="api.spacexdata.com/v4/" TargetMode="Externa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Jeni92/IBM-Cap-Stone-Project/blob/main/1.DataCollection_API.ipynb" TargetMode="Externa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Jeni92/IBM-Cap-Stone-Project/blob/main/2.%20DataCollection_WebScrapp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Janki Rathod</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13 march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5" name="TextBox 4"/>
          <p:cNvSpPr txBox="1"/>
          <p:nvPr/>
        </p:nvSpPr>
        <p:spPr>
          <a:xfrm>
            <a:off x="554477" y="6025574"/>
            <a:ext cx="2840475" cy="369332"/>
          </a:xfrm>
          <a:prstGeom prst="rect">
            <a:avLst/>
          </a:prstGeom>
          <a:noFill/>
        </p:spPr>
        <p:txBody>
          <a:bodyPr wrap="square" rtlCol="0">
            <a:spAutoFit/>
          </a:bodyPr>
          <a:lstStyle/>
          <a:p>
            <a:pPr>
              <a:spcBef>
                <a:spcPts val="1400"/>
              </a:spcBef>
            </a:pPr>
            <a:r>
              <a:rPr lang="en-US" dirty="0" smtClean="0">
                <a:solidFill>
                  <a:schemeClr val="accent3">
                    <a:lumMod val="25000"/>
                  </a:schemeClr>
                </a:solidFill>
                <a:latin typeface="Abadi" panose="020B0604020104020204" pitchFamily="34" charset="0"/>
                <a:hlinkClick r:id="rId3"/>
              </a:rPr>
              <a:t>Data Wrangling notebook</a:t>
            </a:r>
            <a:endParaRPr lang="en-US" dirty="0">
              <a:solidFill>
                <a:schemeClr val="accent3">
                  <a:lumMod val="25000"/>
                </a:schemeClr>
              </a:solidFill>
              <a:latin typeface="Abadi" panose="020B0604020104020204" pitchFamily="34" charset="0"/>
            </a:endParaRPr>
          </a:p>
        </p:txBody>
      </p:sp>
      <p:graphicFrame>
        <p:nvGraphicFramePr>
          <p:cNvPr id="7" name="Diagram 6"/>
          <p:cNvGraphicFramePr/>
          <p:nvPr>
            <p:extLst>
              <p:ext uri="{D42A27DB-BD31-4B8C-83A1-F6EECF244321}">
                <p14:modId xmlns:p14="http://schemas.microsoft.com/office/powerpoint/2010/main" val="3014696313"/>
              </p:ext>
            </p:extLst>
          </p:nvPr>
        </p:nvGraphicFramePr>
        <p:xfrm>
          <a:off x="651753" y="2354094"/>
          <a:ext cx="11099260" cy="29474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770011" y="1630095"/>
            <a:ext cx="1042005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Field “Outcome” represent </a:t>
            </a:r>
            <a:r>
              <a:rPr lang="en-US" dirty="0"/>
              <a:t>the classification variable that represents the outcome of each launch. </a:t>
            </a:r>
            <a:endParaRPr lang="en-US" dirty="0" smtClean="0"/>
          </a:p>
          <a:p>
            <a:pPr marL="285750" indent="-285750">
              <a:buFont typeface="Arial" panose="020B0604020202020204" pitchFamily="34" charset="0"/>
              <a:buChar char="•"/>
            </a:pPr>
            <a:r>
              <a:rPr lang="en-US" dirty="0" smtClean="0"/>
              <a:t>If </a:t>
            </a:r>
            <a:r>
              <a:rPr lang="en-US" dirty="0"/>
              <a:t>the value is zero, the first stage did not land </a:t>
            </a:r>
            <a:r>
              <a:rPr lang="en-US" dirty="0" smtClean="0"/>
              <a:t>successfully</a:t>
            </a:r>
          </a:p>
          <a:p>
            <a:pPr marL="285750" indent="-285750">
              <a:buFont typeface="Arial" panose="020B0604020202020204" pitchFamily="34" charset="0"/>
              <a:buChar char="•"/>
            </a:pPr>
            <a:r>
              <a:rPr lang="en-US" dirty="0" smtClean="0"/>
              <a:t>one </a:t>
            </a:r>
            <a:r>
              <a:rPr lang="en-US" dirty="0"/>
              <a:t>means the first stage landed Successfully</a:t>
            </a:r>
            <a:endParaRPr lang="en-US" dirty="0"/>
          </a:p>
        </p:txBody>
      </p:sp>
    </p:spTree>
    <p:extLst>
      <p:ext uri="{BB962C8B-B14F-4D97-AF65-F5344CB8AC3E}">
        <p14:creationId xmlns:p14="http://schemas.microsoft.com/office/powerpoint/2010/main" val="731828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5" name="TextBox 4"/>
          <p:cNvSpPr txBox="1"/>
          <p:nvPr/>
        </p:nvSpPr>
        <p:spPr>
          <a:xfrm>
            <a:off x="554477" y="6025574"/>
            <a:ext cx="4260714" cy="369332"/>
          </a:xfrm>
          <a:prstGeom prst="rect">
            <a:avLst/>
          </a:prstGeom>
          <a:noFill/>
        </p:spPr>
        <p:txBody>
          <a:bodyPr wrap="square" rtlCol="0">
            <a:spAutoFit/>
          </a:bodyPr>
          <a:lstStyle/>
          <a:p>
            <a:pPr>
              <a:spcBef>
                <a:spcPts val="1400"/>
              </a:spcBef>
            </a:pPr>
            <a:r>
              <a:rPr lang="en-US" dirty="0" smtClean="0">
                <a:solidFill>
                  <a:schemeClr val="accent3">
                    <a:lumMod val="25000"/>
                  </a:schemeClr>
                </a:solidFill>
                <a:latin typeface="Abadi" panose="020B0604020104020204" pitchFamily="34" charset="0"/>
                <a:hlinkClick r:id="rId2"/>
              </a:rPr>
              <a:t>EDA with Data Visualization notebook</a:t>
            </a:r>
            <a:endParaRPr lang="en-US" dirty="0">
              <a:solidFill>
                <a:schemeClr val="accent3">
                  <a:lumMod val="25000"/>
                </a:schemeClr>
              </a:solidFill>
              <a:latin typeface="Abadi" panose="020B0604020104020204" pitchFamily="34" charset="0"/>
            </a:endParaRPr>
          </a:p>
        </p:txBody>
      </p:sp>
      <p:graphicFrame>
        <p:nvGraphicFramePr>
          <p:cNvPr id="7" name="Diagram 6"/>
          <p:cNvGraphicFramePr/>
          <p:nvPr>
            <p:extLst>
              <p:ext uri="{D42A27DB-BD31-4B8C-83A1-F6EECF244321}">
                <p14:modId xmlns:p14="http://schemas.microsoft.com/office/powerpoint/2010/main" val="223618850"/>
              </p:ext>
            </p:extLst>
          </p:nvPr>
        </p:nvGraphicFramePr>
        <p:xfrm>
          <a:off x="651753" y="1867711"/>
          <a:ext cx="11099260" cy="34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3244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a:t>
            </a:r>
            <a:r>
              <a:rPr lang="en-US" dirty="0" smtClean="0">
                <a:solidFill>
                  <a:srgbClr val="0B49CB"/>
                </a:solidFill>
                <a:latin typeface="Abadi"/>
              </a:rPr>
              <a:t>SQL</a:t>
            </a:r>
            <a:endParaRPr lang="en-US" dirty="0">
              <a:solidFill>
                <a:srgbClr val="0B49CB"/>
              </a:solidFill>
              <a:latin typeface="Abadi"/>
            </a:endParaRPr>
          </a:p>
        </p:txBody>
      </p:sp>
      <p:sp>
        <p:nvSpPr>
          <p:cNvPr id="5" name="TextBox 4"/>
          <p:cNvSpPr txBox="1"/>
          <p:nvPr/>
        </p:nvSpPr>
        <p:spPr>
          <a:xfrm>
            <a:off x="340468" y="6057879"/>
            <a:ext cx="3326859" cy="369332"/>
          </a:xfrm>
          <a:prstGeom prst="rect">
            <a:avLst/>
          </a:prstGeom>
          <a:noFill/>
        </p:spPr>
        <p:txBody>
          <a:bodyPr wrap="square" rtlCol="0">
            <a:spAutoFit/>
          </a:bodyPr>
          <a:lstStyle/>
          <a:p>
            <a:pPr>
              <a:spcBef>
                <a:spcPts val="1400"/>
              </a:spcBef>
            </a:pPr>
            <a:r>
              <a:rPr lang="en-US" dirty="0" smtClean="0">
                <a:solidFill>
                  <a:schemeClr val="accent3">
                    <a:lumMod val="25000"/>
                  </a:schemeClr>
                </a:solidFill>
                <a:latin typeface="Abadi" panose="020B0604020104020204" pitchFamily="34" charset="0"/>
                <a:hlinkClick r:id="rId2"/>
              </a:rPr>
              <a:t>EDA with SQL notebook</a:t>
            </a:r>
            <a:endParaRPr lang="en-US" dirty="0">
              <a:solidFill>
                <a:schemeClr val="accent3">
                  <a:lumMod val="25000"/>
                </a:schemeClr>
              </a:solidFill>
              <a:latin typeface="Abadi" panose="020B0604020104020204" pitchFamily="34" charset="0"/>
            </a:endParaRPr>
          </a:p>
        </p:txBody>
      </p:sp>
      <p:graphicFrame>
        <p:nvGraphicFramePr>
          <p:cNvPr id="7" name="Diagram 6"/>
          <p:cNvGraphicFramePr/>
          <p:nvPr>
            <p:extLst>
              <p:ext uri="{D42A27DB-BD31-4B8C-83A1-F6EECF244321}">
                <p14:modId xmlns:p14="http://schemas.microsoft.com/office/powerpoint/2010/main" val="2976434867"/>
              </p:ext>
            </p:extLst>
          </p:nvPr>
        </p:nvGraphicFramePr>
        <p:xfrm>
          <a:off x="651753" y="1867711"/>
          <a:ext cx="11099260" cy="34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22173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latin typeface="Abadi"/>
            </a:endParaRPr>
          </a:p>
        </p:txBody>
      </p:sp>
      <p:sp>
        <p:nvSpPr>
          <p:cNvPr id="5" name="TextBox 4"/>
          <p:cNvSpPr txBox="1"/>
          <p:nvPr/>
        </p:nvSpPr>
        <p:spPr>
          <a:xfrm>
            <a:off x="340468" y="6057880"/>
            <a:ext cx="3978613" cy="369332"/>
          </a:xfrm>
          <a:prstGeom prst="rect">
            <a:avLst/>
          </a:prstGeom>
          <a:noFill/>
        </p:spPr>
        <p:txBody>
          <a:bodyPr wrap="square" rtlCol="0">
            <a:spAutoFit/>
          </a:bodyPr>
          <a:lstStyle/>
          <a:p>
            <a:pPr>
              <a:spcBef>
                <a:spcPts val="1400"/>
              </a:spcBef>
            </a:pPr>
            <a:r>
              <a:rPr lang="en-US" dirty="0" smtClean="0">
                <a:solidFill>
                  <a:schemeClr val="accent3">
                    <a:lumMod val="25000"/>
                  </a:schemeClr>
                </a:solidFill>
                <a:latin typeface="Abadi" panose="020B0604020104020204" pitchFamily="34" charset="0"/>
                <a:hlinkClick r:id="rId2"/>
              </a:rPr>
              <a:t>Interactive Maps Folium notebook</a:t>
            </a:r>
            <a:endParaRPr lang="en-US" dirty="0">
              <a:solidFill>
                <a:schemeClr val="accent3">
                  <a:lumMod val="25000"/>
                </a:schemeClr>
              </a:solidFill>
              <a:latin typeface="Abadi" panose="020B0604020104020204" pitchFamily="34" charset="0"/>
            </a:endParaRPr>
          </a:p>
        </p:txBody>
      </p:sp>
      <p:graphicFrame>
        <p:nvGraphicFramePr>
          <p:cNvPr id="7" name="Diagram 6"/>
          <p:cNvGraphicFramePr/>
          <p:nvPr>
            <p:extLst>
              <p:ext uri="{D42A27DB-BD31-4B8C-83A1-F6EECF244321}">
                <p14:modId xmlns:p14="http://schemas.microsoft.com/office/powerpoint/2010/main" val="3893899132"/>
              </p:ext>
            </p:extLst>
          </p:nvPr>
        </p:nvGraphicFramePr>
        <p:xfrm>
          <a:off x="651753" y="1867711"/>
          <a:ext cx="11099260" cy="34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74717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
        <p:nvSpPr>
          <p:cNvPr id="5" name="TextBox 4"/>
          <p:cNvSpPr txBox="1"/>
          <p:nvPr/>
        </p:nvSpPr>
        <p:spPr>
          <a:xfrm>
            <a:off x="651753" y="6160097"/>
            <a:ext cx="3978613" cy="369332"/>
          </a:xfrm>
          <a:prstGeom prst="rect">
            <a:avLst/>
          </a:prstGeom>
          <a:noFill/>
        </p:spPr>
        <p:txBody>
          <a:bodyPr wrap="square" rtlCol="0">
            <a:spAutoFit/>
          </a:bodyPr>
          <a:lstStyle/>
          <a:p>
            <a:pPr>
              <a:spcBef>
                <a:spcPts val="1400"/>
              </a:spcBef>
            </a:pPr>
            <a:r>
              <a:rPr lang="en-US" dirty="0" smtClean="0">
                <a:solidFill>
                  <a:schemeClr val="accent3">
                    <a:lumMod val="25000"/>
                  </a:schemeClr>
                </a:solidFill>
                <a:latin typeface="Abadi" panose="020B0604020104020204" pitchFamily="34" charset="0"/>
                <a:hlinkClick r:id="rId2"/>
              </a:rPr>
              <a:t>Plotly notebook</a:t>
            </a:r>
            <a:endParaRPr lang="en-US" dirty="0">
              <a:solidFill>
                <a:schemeClr val="accent3">
                  <a:lumMod val="25000"/>
                </a:schemeClr>
              </a:solidFill>
              <a:latin typeface="Abadi" panose="020B0604020104020204" pitchFamily="34" charset="0"/>
            </a:endParaRPr>
          </a:p>
        </p:txBody>
      </p:sp>
      <p:graphicFrame>
        <p:nvGraphicFramePr>
          <p:cNvPr id="7" name="Diagram 6"/>
          <p:cNvGraphicFramePr/>
          <p:nvPr>
            <p:extLst>
              <p:ext uri="{D42A27DB-BD31-4B8C-83A1-F6EECF244321}">
                <p14:modId xmlns:p14="http://schemas.microsoft.com/office/powerpoint/2010/main" val="1074220818"/>
              </p:ext>
            </p:extLst>
          </p:nvPr>
        </p:nvGraphicFramePr>
        <p:xfrm>
          <a:off x="651753" y="1478604"/>
          <a:ext cx="11099260" cy="4221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74205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
        <p:nvSpPr>
          <p:cNvPr id="5" name="TextBox 4"/>
          <p:cNvSpPr txBox="1"/>
          <p:nvPr/>
        </p:nvSpPr>
        <p:spPr>
          <a:xfrm>
            <a:off x="651753" y="6160097"/>
            <a:ext cx="3978613" cy="369332"/>
          </a:xfrm>
          <a:prstGeom prst="rect">
            <a:avLst/>
          </a:prstGeom>
          <a:noFill/>
        </p:spPr>
        <p:txBody>
          <a:bodyPr wrap="square" rtlCol="0">
            <a:spAutoFit/>
          </a:bodyPr>
          <a:lstStyle/>
          <a:p>
            <a:pPr>
              <a:spcBef>
                <a:spcPts val="1400"/>
              </a:spcBef>
            </a:pPr>
            <a:r>
              <a:rPr lang="en-US" dirty="0" smtClean="0">
                <a:solidFill>
                  <a:schemeClr val="accent3">
                    <a:lumMod val="25000"/>
                  </a:schemeClr>
                </a:solidFill>
                <a:latin typeface="Abadi" panose="020B0604020104020204" pitchFamily="34" charset="0"/>
                <a:hlinkClick r:id="rId3"/>
              </a:rPr>
              <a:t>Predictive Analysis notebook</a:t>
            </a:r>
            <a:endParaRPr lang="en-US" dirty="0">
              <a:solidFill>
                <a:schemeClr val="accent3">
                  <a:lumMod val="25000"/>
                </a:schemeClr>
              </a:solidFill>
              <a:latin typeface="Abadi" panose="020B0604020104020204" pitchFamily="34" charset="0"/>
            </a:endParaRPr>
          </a:p>
        </p:txBody>
      </p:sp>
      <p:graphicFrame>
        <p:nvGraphicFramePr>
          <p:cNvPr id="7" name="Diagram 6"/>
          <p:cNvGraphicFramePr/>
          <p:nvPr>
            <p:extLst>
              <p:ext uri="{D42A27DB-BD31-4B8C-83A1-F6EECF244321}">
                <p14:modId xmlns:p14="http://schemas.microsoft.com/office/powerpoint/2010/main" val="1086135356"/>
              </p:ext>
            </p:extLst>
          </p:nvPr>
        </p:nvGraphicFramePr>
        <p:xfrm>
          <a:off x="651753" y="1478604"/>
          <a:ext cx="11099260" cy="4221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0353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5838" y="1322962"/>
            <a:ext cx="9756843" cy="4416357"/>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a:t>
            </a:r>
            <a:r>
              <a:rPr lang="en-CA" sz="2200" dirty="0">
                <a:solidFill>
                  <a:schemeClr val="accent3">
                    <a:lumMod val="25000"/>
                  </a:schemeClr>
                </a:solidFill>
                <a:latin typeface="Abadi" panose="020B0604020104020204" pitchFamily="34" charset="0"/>
              </a:rPr>
              <a:t>plot of Flight Number vs. Launch </a:t>
            </a:r>
            <a:r>
              <a:rPr lang="en-CA" sz="2200" dirty="0" smtClean="0">
                <a:solidFill>
                  <a:schemeClr val="accent3">
                    <a:lumMod val="25000"/>
                  </a:schemeClr>
                </a:solidFill>
                <a:latin typeface="Abadi" panose="020B0604020104020204" pitchFamily="34" charset="0"/>
              </a:rPr>
              <a:t>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 can see that with time the success rate has increased specially for CCAFS SLC 40 site.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VAFB SLC 4E has lowest number of launches.</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1096102" y="1887167"/>
            <a:ext cx="8417549" cy="2500008"/>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20238"/>
            <a:ext cx="10241700" cy="5223753"/>
          </a:xfrm>
          <a:prstGeom prst="rect">
            <a:avLst/>
          </a:prstGeom>
        </p:spPr>
        <p:txBody>
          <a:bodyPr>
            <a:normAutofit/>
          </a:bodyPr>
          <a:lstStyle/>
          <a:p>
            <a:pPr>
              <a:lnSpc>
                <a:spcPct val="100000"/>
              </a:lnSpc>
              <a:spcBef>
                <a:spcPts val="1400"/>
              </a:spcBef>
            </a:pPr>
            <a:r>
              <a:rPr lang="en-CA" sz="2200" dirty="0" err="1" smtClean="0">
                <a:solidFill>
                  <a:schemeClr val="accent3">
                    <a:lumMod val="25000"/>
                  </a:schemeClr>
                </a:solidFill>
                <a:latin typeface="Abadi" panose="020B0604020104020204" pitchFamily="34" charset="0"/>
              </a:rPr>
              <a:t>Satter</a:t>
            </a:r>
            <a:r>
              <a:rPr lang="en-CA" sz="2200" dirty="0" smtClean="0">
                <a:solidFill>
                  <a:schemeClr val="accent3">
                    <a:lumMod val="25000"/>
                  </a:schemeClr>
                </a:solidFill>
                <a:latin typeface="Abadi" panose="020B0604020104020204" pitchFamily="34" charset="0"/>
              </a:rPr>
              <a:t> </a:t>
            </a:r>
            <a:r>
              <a:rPr lang="en-CA" sz="2200" dirty="0">
                <a:solidFill>
                  <a:schemeClr val="accent3">
                    <a:lumMod val="25000"/>
                  </a:schemeClr>
                </a:solidFill>
                <a:latin typeface="Abadi" panose="020B0604020104020204" pitchFamily="34" charset="0"/>
              </a:rPr>
              <a:t>plot of Payload vs. Launch </a:t>
            </a:r>
            <a:r>
              <a:rPr lang="en-CA" sz="2200" dirty="0" smtClean="0">
                <a:solidFill>
                  <a:schemeClr val="accent3">
                    <a:lumMod val="25000"/>
                  </a:schemeClr>
                </a:solidFill>
                <a:latin typeface="Abadi" panose="020B0604020104020204" pitchFamily="34" charset="0"/>
              </a:rPr>
              <a:t>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Increase in payload mass suggest more success rate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t>
            </a:r>
            <a:r>
              <a:rPr lang="en-US" sz="1800" dirty="0" smtClean="0">
                <a:solidFill>
                  <a:schemeClr val="accent3">
                    <a:lumMod val="25000"/>
                  </a:schemeClr>
                </a:solidFill>
                <a:latin typeface="Abadi" panose="020B0604020104020204" pitchFamily="34" charset="0"/>
              </a:rPr>
              <a:t>VAFB SLC 4E no rocket launched for heavy payload mass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@CCAFS SLC launched rockets were less than 7500kg and more than 13000kg payload mass but not in-between</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1108952" y="1828537"/>
            <a:ext cx="8725712" cy="2687178"/>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05064"/>
            <a:ext cx="9482942" cy="4893013"/>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this plot, we can see success rate for different orbit types. We note that ES-L1, GEO, HEO, SSO have the best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438275" y="1952626"/>
            <a:ext cx="7505700" cy="3733800"/>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5425"/>
            <a:ext cx="9774164" cy="4385919"/>
          </a:xfrm>
          <a:prstGeom prst="rect">
            <a:avLst/>
          </a:prstGeom>
        </p:spPr>
        <p:txBody>
          <a:bodyPr>
            <a:normAutofit fontScale="92500" lnSpcReduction="10000"/>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a:t>
            </a:r>
            <a:r>
              <a:rPr lang="en-US" sz="2200" dirty="0" err="1" smtClean="0">
                <a:solidFill>
                  <a:schemeClr val="accent3">
                    <a:lumMod val="25000"/>
                  </a:schemeClr>
                </a:solidFill>
                <a:latin typeface="Abadi" panose="020B0604020104020204" pitchFamily="34" charset="0"/>
              </a:rPr>
              <a:t>catter</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GTO and ISS orbits has the higher concentration of launches with the lowest ration of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orbits with higher successful rate, has one or just few number of launches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1038225" y="1919634"/>
            <a:ext cx="8950327" cy="2685098"/>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04949"/>
            <a:ext cx="10687961" cy="5153026"/>
          </a:xfrm>
          <a:prstGeom prst="rect">
            <a:avLst/>
          </a:prstGeom>
        </p:spPr>
        <p:txBody>
          <a:bodyPr>
            <a:normAutofit lnSpcReduction="10000"/>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a:t>
            </a:r>
            <a:r>
              <a:rPr lang="en-US" sz="2200" dirty="0" err="1" smtClean="0">
                <a:solidFill>
                  <a:schemeClr val="accent3">
                    <a:lumMod val="25000"/>
                  </a:schemeClr>
                </a:solidFill>
                <a:latin typeface="Abadi" panose="020B0604020104020204" pitchFamily="34" charset="0"/>
              </a:rPr>
              <a:t>catter</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point of payload vs. orbit </a:t>
            </a:r>
            <a:r>
              <a:rPr lang="en-US" sz="2200" dirty="0" smtClean="0">
                <a:solidFill>
                  <a:schemeClr val="accent3">
                    <a:lumMod val="25000"/>
                  </a:schemeClr>
                </a:solidFill>
                <a:latin typeface="Abadi" panose="020B0604020104020204" pitchFamily="34" charset="0"/>
              </a:rPr>
              <a:t>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weight of the payloads can have a great influence on the success rate of the launches in certain orbits. For example, heavier payloads improve the success rate for the LEO orbit.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Decreasing </a:t>
            </a:r>
            <a:r>
              <a:rPr lang="en-US" sz="2200" dirty="0">
                <a:solidFill>
                  <a:schemeClr val="accent3">
                    <a:lumMod val="25000"/>
                  </a:schemeClr>
                </a:solidFill>
                <a:latin typeface="Abadi" panose="020B0604020104020204" pitchFamily="34" charset="0"/>
              </a:rPr>
              <a:t>the payload weight for a GTO orbit improves the success of a launch.</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1200150" y="1934916"/>
            <a:ext cx="9284113" cy="2818060"/>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1600"/>
            <a:ext cx="9755115" cy="492442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Success rate kept on increasing sinc</a:t>
            </a:r>
            <a:r>
              <a:rPr lang="en-US" sz="2200" dirty="0" smtClean="0">
                <a:solidFill>
                  <a:schemeClr val="accent3">
                    <a:lumMod val="25000"/>
                  </a:schemeClr>
                </a:solidFill>
                <a:latin typeface="Abadi" panose="020B0604020104020204" pitchFamily="34" charset="0"/>
              </a:rPr>
              <a:t>e 2013.</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1447800" y="1795463"/>
            <a:ext cx="5810250" cy="3315202"/>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Names </a:t>
            </a:r>
            <a:r>
              <a:rPr lang="en-US" sz="2200" dirty="0">
                <a:solidFill>
                  <a:schemeClr val="accent3">
                    <a:lumMod val="25000"/>
                  </a:schemeClr>
                </a:solidFill>
                <a:latin typeface="Abadi" panose="020B0604020104020204" pitchFamily="34" charset="0"/>
              </a:rPr>
              <a:t>of the unique launch </a:t>
            </a:r>
            <a:r>
              <a:rPr lang="en-US" sz="2200" dirty="0" smtClean="0">
                <a:solidFill>
                  <a:schemeClr val="accent3">
                    <a:lumMod val="25000"/>
                  </a:schemeClr>
                </a:solidFill>
                <a:latin typeface="Abadi" panose="020B0604020104020204" pitchFamily="34" charset="0"/>
              </a:rPr>
              <a:t>sites.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Present </a:t>
            </a:r>
            <a:r>
              <a:rPr lang="en-US" sz="2200" dirty="0">
                <a:solidFill>
                  <a:schemeClr val="accent3">
                    <a:lumMod val="25000"/>
                  </a:schemeClr>
                </a:solidFill>
                <a:latin typeface="Abadi" panose="020B0604020104020204" pitchFamily="34" charset="0"/>
              </a:rPr>
              <a:t>your query result with a short explanation </a:t>
            </a:r>
            <a:r>
              <a:rPr lang="en-US" sz="2200" dirty="0" smtClean="0">
                <a:solidFill>
                  <a:schemeClr val="accent3">
                    <a:lumMod val="25000"/>
                  </a:schemeClr>
                </a:solidFill>
                <a:latin typeface="Abadi" panose="020B0604020104020204" pitchFamily="34" charset="0"/>
              </a:rPr>
              <a:t>here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 "LAUNCH_SITE" FROM </a:t>
            </a:r>
            <a:r>
              <a:rPr lang="en-US" sz="1800" dirty="0" smtClean="0">
                <a:solidFill>
                  <a:schemeClr val="accent3">
                    <a:lumMod val="25000"/>
                  </a:schemeClr>
                </a:solidFill>
                <a:latin typeface="Abadi" panose="020B0604020104020204" pitchFamily="34" charset="0"/>
              </a:rPr>
              <a:t>SPACEXTBL</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Distinct removes the duplicate value</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p:cNvPicPr>
            <a:picLocks noChangeAspect="1"/>
          </p:cNvPicPr>
          <p:nvPr/>
        </p:nvPicPr>
        <p:blipFill>
          <a:blip r:embed="rId3"/>
          <a:stretch>
            <a:fillRect/>
          </a:stretch>
        </p:blipFill>
        <p:spPr>
          <a:xfrm>
            <a:off x="1204912" y="2357437"/>
            <a:ext cx="2600325" cy="1762125"/>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SPACEXTBL WHERE "LAUNCH_SITE" LIKE 'CCA%' LIMIT </a:t>
            </a:r>
            <a:r>
              <a:rPr lang="en-US" sz="1800" dirty="0" smtClean="0">
                <a:solidFill>
                  <a:schemeClr val="accent3">
                    <a:lumMod val="25000"/>
                  </a:schemeClr>
                </a:solidFill>
                <a:latin typeface="Abadi" panose="020B0604020104020204" pitchFamily="34" charset="0"/>
              </a:rPr>
              <a:t>5</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Like operator in where clause allows us to filter record based on matching string</a:t>
            </a:r>
          </a:p>
          <a:p>
            <a:pPr lvl="1">
              <a:lnSpc>
                <a:spcPct val="100000"/>
              </a:lnSpc>
              <a:spcBef>
                <a:spcPts val="1400"/>
              </a:spcBef>
            </a:pPr>
            <a:r>
              <a:rPr lang="en-US" sz="1800" dirty="0">
                <a:solidFill>
                  <a:schemeClr val="accent3">
                    <a:lumMod val="25000"/>
                  </a:schemeClr>
                </a:solidFill>
                <a:latin typeface="Abadi" panose="020B0604020104020204" pitchFamily="34" charset="0"/>
              </a:rPr>
              <a:t>LIMIT 5 shows 5 records from filtering.</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991879" y="2256443"/>
            <a:ext cx="9301850" cy="1869181"/>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a:t>
            </a:r>
            <a:r>
              <a:rPr lang="en-US" sz="2200" dirty="0" smtClean="0">
                <a:solidFill>
                  <a:schemeClr val="accent3">
                    <a:lumMod val="25000"/>
                  </a:schemeClr>
                </a:solidFill>
                <a:latin typeface="Abadi" panose="020B0604020104020204" pitchFamily="34" charset="0"/>
              </a:rPr>
              <a:t>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FROM SPACEXTBL WHERE "CUSTOMER" = 'NASA (CRS</a:t>
            </a:r>
            <a:r>
              <a:rPr lang="en-US" sz="1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SUM function calculate the total.</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1209675" y="2352675"/>
            <a:ext cx="7219950" cy="1409700"/>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a:t>
            </a:r>
            <a:r>
              <a:rPr lang="en-US" sz="2200" dirty="0" smtClean="0">
                <a:solidFill>
                  <a:schemeClr val="accent3">
                    <a:lumMod val="25000"/>
                  </a:schemeClr>
                </a:solidFill>
                <a:latin typeface="Abadi" panose="020B0604020104020204" pitchFamily="34" charset="0"/>
              </a:rPr>
              <a:t>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a:t>
            </a:r>
            <a:r>
              <a:rPr lang="en-US" sz="2200" dirty="0" smtClean="0">
                <a:solidFill>
                  <a:schemeClr val="accent3">
                    <a:lumMod val="25000"/>
                  </a:schemeClr>
                </a:solidFill>
                <a:latin typeface="Abadi" panose="020B0604020104020204" pitchFamily="34" charset="0"/>
              </a:rPr>
              <a:t>here</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AVG("PAYLOAD_MASS__KG_") FROM SPACEXTBL WHERE "BOOSTER_VERSION" LIKE '%F9 v1.1</a:t>
            </a:r>
            <a:r>
              <a:rPr lang="en-US" sz="1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AVG </a:t>
            </a:r>
            <a:r>
              <a:rPr lang="en-US" sz="1800" dirty="0" smtClean="0">
                <a:solidFill>
                  <a:schemeClr val="accent3">
                    <a:lumMod val="25000"/>
                  </a:schemeClr>
                </a:solidFill>
                <a:latin typeface="Abadi" panose="020B0604020104020204" pitchFamily="34" charset="0"/>
              </a:rPr>
              <a:t>function gives average</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1471612" y="2281237"/>
            <a:ext cx="7419975" cy="1400175"/>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a:t>
            </a:r>
            <a:r>
              <a:rPr lang="en-US" sz="2200" dirty="0" smtClean="0">
                <a:solidFill>
                  <a:schemeClr val="accent3">
                    <a:lumMod val="25000"/>
                  </a:schemeClr>
                </a:solidFill>
                <a:latin typeface="Abadi"/>
              </a:rPr>
              <a:t>pad</a:t>
            </a:r>
          </a:p>
          <a:p>
            <a:pPr lvl="1">
              <a:lnSpc>
                <a:spcPct val="100000"/>
              </a:lnSpc>
              <a:spcBef>
                <a:spcPts val="1400"/>
              </a:spcBef>
            </a:pPr>
            <a:endParaRPr lang="en-US" dirty="0" smtClean="0">
              <a:solidFill>
                <a:schemeClr val="accent3">
                  <a:lumMod val="25000"/>
                </a:schemeClr>
              </a:solidFill>
            </a:endParaRPr>
          </a:p>
          <a:p>
            <a:pPr lvl="1">
              <a:lnSpc>
                <a:spcPct val="100000"/>
              </a:lnSpc>
              <a:spcBef>
                <a:spcPts val="1400"/>
              </a:spcBef>
            </a:pPr>
            <a:endParaRPr lang="en-US" dirty="0">
              <a:solidFill>
                <a:schemeClr val="accent3">
                  <a:lumMod val="25000"/>
                </a:schemeClr>
              </a:solidFill>
            </a:endParaRPr>
          </a:p>
          <a:p>
            <a:pPr lvl="1">
              <a:lnSpc>
                <a:spcPct val="100000"/>
              </a:lnSpc>
              <a:spcBef>
                <a:spcPts val="1400"/>
              </a:spcBef>
            </a:pPr>
            <a:endParaRPr lang="en-US" dirty="0" smtClean="0">
              <a:solidFill>
                <a:schemeClr val="accent3">
                  <a:lumMod val="25000"/>
                </a:schemeClr>
              </a:solidFill>
            </a:endParaRPr>
          </a:p>
          <a:p>
            <a:pPr lvl="1">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MIN function allows to select minimum value</a:t>
            </a:r>
          </a:p>
          <a:p>
            <a:pPr>
              <a:lnSpc>
                <a:spcPct val="100000"/>
              </a:lnSpc>
              <a:spcBef>
                <a:spcPts val="1400"/>
              </a:spcBef>
            </a:pPr>
            <a:r>
              <a:rPr lang="en-US" altLang="en-US" sz="2200" dirty="0">
                <a:solidFill>
                  <a:schemeClr val="accent3">
                    <a:lumMod val="25000"/>
                  </a:schemeClr>
                </a:solidFill>
                <a:latin typeface="Abadi" panose="020B0604020104020204" pitchFamily="34" charset="0"/>
              </a:rPr>
              <a:t>%SQL SELECT </a:t>
            </a:r>
            <a:r>
              <a:rPr lang="en-US" altLang="en-US" sz="2200" dirty="0">
                <a:solidFill>
                  <a:schemeClr val="accent3">
                    <a:lumMod val="25000"/>
                  </a:schemeClr>
                </a:solidFill>
                <a:latin typeface="Abadi" panose="020B0604020104020204" pitchFamily="34" charset="0"/>
              </a:rPr>
              <a:t>MIN("DATE") FROM SPACEXTBL WHERE "Landing _Outcome" LIKE '%Success%' </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1047750" y="2590800"/>
            <a:ext cx="10096500" cy="1676400"/>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9250"/>
            <a:ext cx="9745589" cy="4557713"/>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a:t>
            </a:r>
            <a:r>
              <a:rPr lang="en-US" sz="2200" dirty="0" smtClean="0">
                <a:solidFill>
                  <a:schemeClr val="accent3">
                    <a:lumMod val="25000"/>
                  </a:schemeClr>
                </a:solidFill>
                <a:latin typeface="Abadi"/>
              </a:rPr>
              <a:t>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AND clause in where query allows us to add multiple condition in where clause</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"BOOSTER_VERSION" FROM SPACEXTBL WHERE "LANDING _OUTCOME" = 'Success (drone ship)'  AND "PAYLOAD_MASS__KG_" &gt; 4000 AND "PAYLOAD_MASS__KG_" &lt;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1371600" y="2365620"/>
            <a:ext cx="6905625" cy="2153432"/>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12068"/>
            <a:ext cx="10202789" cy="43135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Data Collection using API &amp; Web Scrapping</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Exploratory Data analysis using SQL &amp; Visualization</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Interactive visualization using Folium and Plotly</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Predictive Analysis using various Classification algorithm</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best hyper parameters for Logistic Regression, SVM, Decision Tree and KNN Classifier</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Best method that has highest performance</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a:t>
            </a:r>
            <a:r>
              <a:rPr lang="en-US" sz="2200" dirty="0" smtClean="0">
                <a:solidFill>
                  <a:schemeClr val="accent3">
                    <a:lumMod val="25000"/>
                  </a:schemeClr>
                </a:solidFill>
                <a:latin typeface="Abadi" panose="020B0604020104020204" pitchFamily="34" charset="0"/>
              </a:rPr>
              <a:t>outcomes</a:t>
            </a: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(SELECT COUNT("MISSION_OUTCOME") FROM SPACEXTBL WHERE "MISSION_OUTCOME" LIKE '%Success%') AS SUCCESS, (SELECT COUNT("MISSION_OUTCOME") FROM SPACEXTBL WHERE "MISSION_OUTCOME" LIKE '%Failure%') AS </a:t>
            </a:r>
            <a:r>
              <a:rPr lang="en-US" sz="2200" dirty="0" smtClean="0">
                <a:solidFill>
                  <a:schemeClr val="accent3">
                    <a:lumMod val="25000"/>
                  </a:schemeClr>
                </a:solidFill>
                <a:latin typeface="Abadi" panose="020B0604020104020204" pitchFamily="34" charset="0"/>
              </a:rPr>
              <a:t>FAILURE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Count along with where query allows us to count specific values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690562" y="2296319"/>
            <a:ext cx="10410825" cy="1704975"/>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750"/>
            <a:ext cx="9745589" cy="5314950"/>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a:t>
            </a:r>
            <a:r>
              <a:rPr lang="en-US" sz="2200" dirty="0" smtClean="0">
                <a:solidFill>
                  <a:schemeClr val="accent3">
                    <a:lumMod val="25000"/>
                  </a:schemeClr>
                </a:solidFill>
                <a:latin typeface="Abadi" panose="020B0604020104020204" pitchFamily="34" charset="0"/>
              </a:rPr>
              <a:t>mass</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"BOOSTER_VERSION" FROM SPACEXTBL WHERE "PAYLOAD_MASS__KG_" = (SELECT max("PAYLOAD_MASS__KG_") FROM SPACEXTBL</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First finding the maxing payload mass and then using that maximum mass in where query gives desired output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2163041" y="1893628"/>
            <a:ext cx="6959526" cy="3154622"/>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2074"/>
            <a:ext cx="9745589" cy="549592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a:t>
            </a:r>
            <a:r>
              <a:rPr lang="en-US" sz="2200" dirty="0" smtClean="0">
                <a:solidFill>
                  <a:schemeClr val="accent3">
                    <a:lumMod val="25000"/>
                  </a:schemeClr>
                </a:solidFill>
                <a:latin typeface="Abadi"/>
              </a:rPr>
              <a:t>2015</a:t>
            </a: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4, 2) AS MONTH, "BOOSTER_VERSION", "LAUNCH_SITE" FROM SPACEXTBL WHERE "LANDING _OUTCOME" = 'Failure (drone ship)' and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("DATE",7,4) = </a:t>
            </a:r>
            <a:r>
              <a:rPr lang="en-US" sz="2200" dirty="0" smtClean="0">
                <a:solidFill>
                  <a:schemeClr val="accent3">
                    <a:lumMod val="25000"/>
                  </a:schemeClr>
                </a:solidFill>
                <a:latin typeface="Abadi"/>
              </a:rPr>
              <a:t>'2015‘</a:t>
            </a:r>
          </a:p>
          <a:p>
            <a:pPr>
              <a:lnSpc>
                <a:spcPct val="100000"/>
              </a:lnSpc>
              <a:spcBef>
                <a:spcPts val="1400"/>
              </a:spcBef>
            </a:pPr>
            <a:r>
              <a:rPr lang="en-US" sz="2200" dirty="0">
                <a:solidFill>
                  <a:schemeClr val="accent3">
                    <a:lumMod val="25000"/>
                  </a:schemeClr>
                </a:solidFill>
                <a:latin typeface="Abadi"/>
              </a:rPr>
              <a:t>This query returns month, booster version, launch site where landing was unsuccessful and landing date took place in 2015.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function process date in order to take month or year.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4, 2) shows month.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(DATE,7, 4) shows year.</a:t>
            </a: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675672" y="2081211"/>
            <a:ext cx="10782300" cy="2028825"/>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0175"/>
            <a:ext cx="9745589" cy="477678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a:t>
            </a:r>
            <a:r>
              <a:rPr lang="en-US" sz="2200" dirty="0" smtClean="0">
                <a:solidFill>
                  <a:schemeClr val="accent3">
                    <a:lumMod val="25000"/>
                  </a:schemeClr>
                </a:solidFill>
                <a:latin typeface="Abadi"/>
              </a:rPr>
              <a:t>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returns landing outcomes and their count where mission was successful and date is between 04/06/2010 and 20/03/2017. The GROUP BY clause groups results by landing outcome and ORDER BY COUNT DESC shows results in decreasing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1046991" y="2535800"/>
            <a:ext cx="8905875" cy="2354149"/>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smtClean="0"/>
              <a:t>All the launch sites are located in coastal areas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Space X Launch Sites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903362" y="2433874"/>
            <a:ext cx="7183364" cy="3486924"/>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85900"/>
            <a:ext cx="9745589" cy="469106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Green marker shows successful launch and red marker shows failure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Labelled Marker – Success/Failure for site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266825" y="2190255"/>
            <a:ext cx="8248649" cy="3986708"/>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Launch sites are near to railways, roads, highways and coastline.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and its proximities </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1362075" y="2425719"/>
            <a:ext cx="8815387" cy="3884593"/>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a:t>
            </a:r>
            <a:r>
              <a:rPr lang="en-US" sz="2200" dirty="0" smtClean="0">
                <a:solidFill>
                  <a:schemeClr val="accent3">
                    <a:lumMod val="25000"/>
                  </a:schemeClr>
                </a:solidFill>
                <a:latin typeface="Abadi"/>
              </a:rPr>
              <a:t>highest </a:t>
            </a:r>
            <a:r>
              <a:rPr lang="en-US" sz="2200" dirty="0">
                <a:solidFill>
                  <a:schemeClr val="accent3">
                    <a:lumMod val="25000"/>
                  </a:schemeClr>
                </a:solidFill>
                <a:latin typeface="Abadi"/>
              </a:rPr>
              <a:t>success rate of launches.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Total </a:t>
            </a:r>
            <a:r>
              <a:rPr lang="en-US" dirty="0">
                <a:solidFill>
                  <a:srgbClr val="0B49CB"/>
                </a:solidFill>
                <a:latin typeface="Abadi"/>
              </a:rPr>
              <a:t>success </a:t>
            </a:r>
            <a:r>
              <a:rPr lang="en-US" dirty="0" smtClean="0">
                <a:solidFill>
                  <a:srgbClr val="0B49CB"/>
                </a:solidFill>
                <a:latin typeface="Abadi"/>
              </a:rPr>
              <a:t>Launches by </a:t>
            </a:r>
            <a:r>
              <a:rPr lang="en-US" dirty="0">
                <a:solidFill>
                  <a:srgbClr val="0B49CB"/>
                </a:solidFill>
                <a:latin typeface="Abadi"/>
              </a:rPr>
              <a:t>Site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70010" y="2653723"/>
            <a:ext cx="9888465" cy="3371850"/>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77438"/>
            <a:ext cx="9833447" cy="392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smtClean="0">
                <a:solidFill>
                  <a:schemeClr val="accent3">
                    <a:lumMod val="25000"/>
                  </a:schemeClr>
                </a:solidFill>
                <a:latin typeface="Abadi" panose="020B0604020104020204" pitchFamily="34" charset="0"/>
              </a:rPr>
              <a:t>Space Y is to compete with Space X and other space agencies. Space Y mission is to make rocket launches relatively inexpensive for everyone. Space X have </a:t>
            </a:r>
            <a:r>
              <a:rPr lang="en-US" sz="1800" dirty="0" err="1" smtClean="0">
                <a:solidFill>
                  <a:schemeClr val="accent3">
                    <a:lumMod val="25000"/>
                  </a:schemeClr>
                </a:solidFill>
                <a:latin typeface="Abadi" panose="020B0604020104020204" pitchFamily="34" charset="0"/>
              </a:rPr>
              <a:t>significtly</a:t>
            </a:r>
            <a:r>
              <a:rPr lang="en-US" sz="1800" dirty="0" smtClean="0">
                <a:solidFill>
                  <a:schemeClr val="accent3">
                    <a:lumMod val="25000"/>
                  </a:schemeClr>
                </a:solidFill>
                <a:latin typeface="Abadi" panose="020B0604020104020204" pitchFamily="34" charset="0"/>
              </a:rPr>
              <a:t> reduced the price of rocket launch from $110 million to $65 million by using reusing first stage of </a:t>
            </a:r>
            <a:r>
              <a:rPr lang="en-US" sz="1800" dirty="0" err="1" smtClean="0">
                <a:solidFill>
                  <a:schemeClr val="accent3">
                    <a:lumMod val="25000"/>
                  </a:schemeClr>
                </a:solidFill>
                <a:latin typeface="Abadi" panose="020B0604020104020204" pitchFamily="34" charset="0"/>
              </a:rPr>
              <a:t>recket</a:t>
            </a:r>
            <a:r>
              <a:rPr lang="en-US" sz="1800" dirty="0" smtClean="0">
                <a:solidFill>
                  <a:schemeClr val="accent3">
                    <a:lumMod val="25000"/>
                  </a:schemeClr>
                </a:solidFill>
                <a:latin typeface="Abadi" panose="020B0604020104020204" pitchFamily="34" charset="0"/>
              </a:rPr>
              <a:t>. Space Y want to observe data of Space X and drive meaningful </a:t>
            </a:r>
            <a:r>
              <a:rPr lang="en-US" sz="1800" dirty="0" err="1" smtClean="0">
                <a:solidFill>
                  <a:schemeClr val="accent3">
                    <a:lumMod val="25000"/>
                  </a:schemeClr>
                </a:solidFill>
                <a:latin typeface="Abadi" panose="020B0604020104020204" pitchFamily="34" charset="0"/>
              </a:rPr>
              <a:t>insigts</a:t>
            </a:r>
            <a:r>
              <a:rPr lang="en-US" sz="1800" dirty="0" smtClean="0">
                <a:solidFill>
                  <a:schemeClr val="accent3">
                    <a:lumMod val="25000"/>
                  </a:schemeClr>
                </a:solidFill>
                <a:latin typeface="Abadi" panose="020B0604020104020204" pitchFamily="34" charset="0"/>
              </a:rPr>
              <a:t> in order to answer below questions.</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r>
              <a:rPr lang="en-US" sz="1800" dirty="0">
                <a:solidFill>
                  <a:schemeClr val="accent3">
                    <a:lumMod val="25000"/>
                  </a:schemeClr>
                </a:solidFill>
                <a:latin typeface="Abadi" panose="020B0604020104020204" pitchFamily="34" charset="0"/>
              </a:rPr>
              <a:t>Determining price of </a:t>
            </a:r>
            <a:r>
              <a:rPr lang="en-US" sz="1800" dirty="0" smtClean="0">
                <a:solidFill>
                  <a:schemeClr val="accent3">
                    <a:lumMod val="25000"/>
                  </a:schemeClr>
                </a:solidFill>
                <a:latin typeface="Abadi" panose="020B0604020104020204" pitchFamily="34" charset="0"/>
              </a:rPr>
              <a:t>each rocket launch?</a:t>
            </a:r>
            <a:endParaRPr lang="en-US" sz="1800" dirty="0">
              <a:solidFill>
                <a:schemeClr val="accent3">
                  <a:lumMod val="25000"/>
                </a:schemeClr>
              </a:solidFill>
              <a:latin typeface="Abadi" panose="020B0604020104020204" pitchFamily="34" charset="0"/>
            </a:endParaRPr>
          </a:p>
          <a:p>
            <a:pPr lvl="1"/>
            <a:r>
              <a:rPr lang="en-US" sz="1800" dirty="0" smtClean="0">
                <a:solidFill>
                  <a:schemeClr val="accent3">
                    <a:lumMod val="25000"/>
                  </a:schemeClr>
                </a:solidFill>
                <a:latin typeface="Abadi" panose="020B0604020104020204" pitchFamily="34" charset="0"/>
              </a:rPr>
              <a:t>Determine </a:t>
            </a:r>
            <a:r>
              <a:rPr lang="en-US" sz="1800" dirty="0">
                <a:solidFill>
                  <a:schemeClr val="accent3">
                    <a:lumMod val="25000"/>
                  </a:schemeClr>
                </a:solidFill>
                <a:latin typeface="Abadi" panose="020B0604020104020204" pitchFamily="34" charset="0"/>
              </a:rPr>
              <a:t>if the first stage </a:t>
            </a:r>
            <a:r>
              <a:rPr lang="en-US" sz="1800" dirty="0" smtClean="0">
                <a:solidFill>
                  <a:schemeClr val="accent3">
                    <a:lumMod val="25000"/>
                  </a:schemeClr>
                </a:solidFill>
                <a:latin typeface="Abadi" panose="020B0604020104020204" pitchFamily="34" charset="0"/>
              </a:rPr>
              <a:t>of rocket will </a:t>
            </a:r>
            <a:r>
              <a:rPr lang="en-US" sz="1800" dirty="0">
                <a:solidFill>
                  <a:schemeClr val="accent3">
                    <a:lumMod val="25000"/>
                  </a:schemeClr>
                </a:solidFill>
                <a:latin typeface="Abadi" panose="020B0604020104020204" pitchFamily="34" charset="0"/>
              </a:rPr>
              <a:t>land </a:t>
            </a:r>
            <a:r>
              <a:rPr lang="en-US" sz="1800" dirty="0" smtClean="0">
                <a:solidFill>
                  <a:schemeClr val="accent3">
                    <a:lumMod val="25000"/>
                  </a:schemeClr>
                </a:solidFill>
                <a:latin typeface="Abadi" panose="020B0604020104020204" pitchFamily="34" charset="0"/>
              </a:rPr>
              <a:t>successfully or not?</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r>
              <a:rPr lang="en-US" dirty="0" smtClean="0"/>
              <a:t>This site has 73.1% Success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a:t>
            </a:r>
            <a:r>
              <a:rPr lang="en-US" dirty="0" smtClean="0">
                <a:solidFill>
                  <a:srgbClr val="0B49CB"/>
                </a:solidFill>
                <a:latin typeface="Abadi"/>
              </a:rPr>
              <a:t>Site CCAFS LC-40</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995111" y="2774115"/>
            <a:ext cx="9091261" cy="3402848"/>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1600"/>
            <a:ext cx="10414662" cy="480536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For given range low </a:t>
            </a:r>
            <a:r>
              <a:rPr lang="en-US" sz="2200" dirty="0">
                <a:solidFill>
                  <a:schemeClr val="accent3">
                    <a:lumMod val="25000"/>
                  </a:schemeClr>
                </a:solidFill>
                <a:latin typeface="Abadi" panose="020B0604020104020204" pitchFamily="34" charset="0"/>
              </a:rPr>
              <a:t>weighted payloads have a better success rate than the </a:t>
            </a:r>
            <a:r>
              <a:rPr lang="en-US" sz="2200" dirty="0" smtClean="0">
                <a:solidFill>
                  <a:schemeClr val="accent3">
                    <a:lumMod val="25000"/>
                  </a:schemeClr>
                </a:solidFill>
                <a:latin typeface="Abadi" panose="020B0604020104020204" pitchFamily="34" charset="0"/>
              </a:rPr>
              <a:t>heavy </a:t>
            </a:r>
            <a:r>
              <a:rPr lang="en-US" sz="2200" dirty="0">
                <a:solidFill>
                  <a:schemeClr val="accent3">
                    <a:lumMod val="25000"/>
                  </a:schemeClr>
                </a:solidFill>
                <a:latin typeface="Abadi" panose="020B0604020104020204" pitchFamily="34" charset="0"/>
              </a:rPr>
              <a:t>weighted payloads</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Outcome for all sites </a:t>
            </a:r>
            <a:r>
              <a:rPr lang="en-US" dirty="0" smtClean="0">
                <a:solidFill>
                  <a:srgbClr val="0B49CB"/>
                </a:solidFill>
                <a:latin typeface="Abadi"/>
              </a:rPr>
              <a:t>for(2500kg-7500kg)</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1057275" y="2212460"/>
            <a:ext cx="9298950" cy="4248404"/>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6" name="Picture 5"/>
          <p:cNvPicPr>
            <a:picLocks noChangeAspect="1"/>
          </p:cNvPicPr>
          <p:nvPr/>
        </p:nvPicPr>
        <p:blipFill>
          <a:blip r:embed="rId3"/>
          <a:stretch>
            <a:fillRect/>
          </a:stretch>
        </p:blipFill>
        <p:spPr>
          <a:xfrm>
            <a:off x="350910" y="1590675"/>
            <a:ext cx="3467100" cy="1514475"/>
          </a:xfrm>
          <a:prstGeom prst="rect">
            <a:avLst/>
          </a:prstGeom>
        </p:spPr>
      </p:pic>
      <p:pic>
        <p:nvPicPr>
          <p:cNvPr id="7" name="Picture 6"/>
          <p:cNvPicPr>
            <a:picLocks noChangeAspect="1"/>
          </p:cNvPicPr>
          <p:nvPr/>
        </p:nvPicPr>
        <p:blipFill>
          <a:blip r:embed="rId4"/>
          <a:stretch>
            <a:fillRect/>
          </a:stretch>
        </p:blipFill>
        <p:spPr>
          <a:xfrm>
            <a:off x="3556398" y="1428750"/>
            <a:ext cx="4574484" cy="2695576"/>
          </a:xfrm>
          <a:prstGeom prst="rect">
            <a:avLst/>
          </a:prstGeom>
        </p:spPr>
      </p:pic>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p:cNvPicPr>
            <a:picLocks noChangeAspect="1"/>
          </p:cNvPicPr>
          <p:nvPr/>
        </p:nvPicPr>
        <p:blipFill>
          <a:blip r:embed="rId5"/>
          <a:stretch>
            <a:fillRect/>
          </a:stretch>
        </p:blipFill>
        <p:spPr>
          <a:xfrm>
            <a:off x="7775362" y="1438276"/>
            <a:ext cx="3561008" cy="2686050"/>
          </a:xfrm>
          <a:prstGeom prst="rect">
            <a:avLst/>
          </a:prstGeom>
        </p:spPr>
      </p:pic>
      <p:sp>
        <p:nvSpPr>
          <p:cNvPr id="10" name="Rectangle 9"/>
          <p:cNvSpPr/>
          <p:nvPr/>
        </p:nvSpPr>
        <p:spPr>
          <a:xfrm>
            <a:off x="350910" y="4606348"/>
            <a:ext cx="10564740" cy="646331"/>
          </a:xfrm>
          <a:prstGeom prst="rect">
            <a:avLst/>
          </a:prstGeom>
        </p:spPr>
        <p:txBody>
          <a:bodyPr wrap="square">
            <a:spAutoFit/>
          </a:bodyPr>
          <a:lstStyle/>
          <a:p>
            <a:r>
              <a:rPr lang="en-US" dirty="0"/>
              <a:t>For accuracy test, all methods performed similar. We could get more test data to decide between them. But if we really need to choose one right now, we would take the decision tree.</a:t>
            </a:r>
          </a:p>
        </p:txBody>
      </p:sp>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test accuracy are all equal, the confusion matrices are also identical. The main problem of these models are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214437" y="3097213"/>
            <a:ext cx="4371975" cy="2771775"/>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effectiveness of a mission can be attributed to various elements including the launch location, the orbital trajectory, and notably, the frequency of prior launches. It is reasonable to infer that accumulated knowledge gained from previous launches contributes to the transition from launch failures to successful missions.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orbital paths with the highest rates of success are Geostationary Earth Orbit (GEO), Highly Elliptical Orbit (HEO), Sun-Synchronous Orbit (SSO), and Earth-Sun Lagrange Point 1 (ES-L1).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selecting the model for this dataset, we opt for the Decision Tree Algorithm as the preferred choice, despite all models yielding identical test accuracies. Our decision is based on the Decision Tree Algorithm exhibiting superior training accuracy </a:t>
            </a:r>
            <a:r>
              <a:rPr lang="en-US" sz="2200" dirty="0" smtClean="0">
                <a:solidFill>
                  <a:schemeClr val="accent3">
                    <a:lumMod val="25000"/>
                  </a:schemeClr>
                </a:solidFill>
                <a:latin typeface="Abadi" panose="020B0604020104020204" pitchFamily="34" charset="0"/>
              </a:rPr>
              <a:t>compared.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2146"/>
            <a:ext cx="10407070" cy="528211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0"/>
              </a:spcBef>
            </a:pPr>
            <a:r>
              <a:rPr lang="en-US" sz="7200" dirty="0" smtClean="0">
                <a:solidFill>
                  <a:schemeClr val="bg2">
                    <a:lumMod val="50000"/>
                  </a:schemeClr>
                </a:solidFill>
                <a:latin typeface="Abadi"/>
              </a:rPr>
              <a:t>Space X Rest API</a:t>
            </a:r>
          </a:p>
          <a:p>
            <a:pPr lvl="1">
              <a:lnSpc>
                <a:spcPct val="120000"/>
              </a:lnSpc>
              <a:spcBef>
                <a:spcPts val="0"/>
              </a:spcBef>
            </a:pPr>
            <a:r>
              <a:rPr lang="en-US" sz="7200" dirty="0" smtClean="0">
                <a:solidFill>
                  <a:schemeClr val="bg2">
                    <a:lumMod val="50000"/>
                  </a:schemeClr>
                </a:solidFill>
                <a:latin typeface="Abadi"/>
              </a:rPr>
              <a:t>Using web scraping from Wikipedia.</a:t>
            </a:r>
            <a:endParaRPr lang="en-US" sz="72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0"/>
              </a:spcBef>
            </a:pPr>
            <a:r>
              <a:rPr lang="en-US" sz="7200" dirty="0" smtClean="0">
                <a:solidFill>
                  <a:schemeClr val="bg2">
                    <a:lumMod val="50000"/>
                  </a:schemeClr>
                </a:solidFill>
                <a:latin typeface="Abadi"/>
              </a:rPr>
              <a:t>The data collected was in JSON and HTML format, data was converted into Pandas data frame for visualization and analysis</a:t>
            </a:r>
            <a:endParaRPr lang="en-US" sz="72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smtClean="0">
                <a:solidFill>
                  <a:schemeClr val="bg2">
                    <a:lumMod val="50000"/>
                  </a:schemeClr>
                </a:solidFill>
                <a:latin typeface="Abadi"/>
              </a:rPr>
              <a:t>Using machine learning models to determine id the first stage of Falcon 9 will land successfully or not.</a:t>
            </a:r>
            <a:r>
              <a:rPr lang="en-US" sz="2000" dirty="0"/>
              <a:t> </a:t>
            </a:r>
            <a:endParaRPr lang="en-US" sz="2000" dirty="0" smtClean="0"/>
          </a:p>
          <a:p>
            <a:pPr lvl="1">
              <a:lnSpc>
                <a:spcPct val="120000"/>
              </a:lnSpc>
              <a:spcBef>
                <a:spcPts val="0"/>
              </a:spcBef>
            </a:pPr>
            <a:r>
              <a:rPr lang="en-US" sz="7200" dirty="0" smtClean="0">
                <a:solidFill>
                  <a:schemeClr val="bg2">
                    <a:lumMod val="50000"/>
                  </a:schemeClr>
                </a:solidFill>
                <a:latin typeface="Abadi"/>
              </a:rPr>
              <a:t>Data is split into </a:t>
            </a:r>
            <a:r>
              <a:rPr lang="en-US" sz="7200" dirty="0">
                <a:solidFill>
                  <a:schemeClr val="bg2">
                    <a:lumMod val="50000"/>
                  </a:schemeClr>
                </a:solidFill>
                <a:latin typeface="Abadi"/>
              </a:rPr>
              <a:t>training data and test data to find the best </a:t>
            </a:r>
            <a:r>
              <a:rPr lang="en-US" sz="7200" dirty="0" smtClean="0">
                <a:solidFill>
                  <a:schemeClr val="bg2">
                    <a:lumMod val="50000"/>
                  </a:schemeClr>
                </a:solidFill>
                <a:latin typeface="Abadi"/>
              </a:rPr>
              <a:t>Hyper parameter </a:t>
            </a:r>
            <a:r>
              <a:rPr lang="en-US" sz="7200" dirty="0">
                <a:solidFill>
                  <a:schemeClr val="bg2">
                    <a:lumMod val="50000"/>
                  </a:schemeClr>
                </a:solidFill>
                <a:latin typeface="Abadi"/>
              </a:rPr>
              <a:t>for SVM, Classification Trees, and Logistic Regression. </a:t>
            </a:r>
            <a:r>
              <a:rPr lang="en-US" sz="7200" dirty="0">
                <a:solidFill>
                  <a:schemeClr val="bg2">
                    <a:lumMod val="50000"/>
                  </a:schemeClr>
                </a:solidFill>
                <a:latin typeface="Abadi"/>
              </a:rPr>
              <a:t>Then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1088006" cy="4351338"/>
          </a:xfrm>
          <a:prstGeom prst="rect">
            <a:avLst/>
          </a:prstGeom>
        </p:spPr>
        <p:txBody>
          <a:bodyPr/>
          <a:lstStyle/>
          <a:p>
            <a:r>
              <a:rPr lang="en-US" sz="2400" dirty="0"/>
              <a:t>The information obtained by the API are rocket, launches, </a:t>
            </a:r>
            <a:r>
              <a:rPr lang="en-US" sz="2400" dirty="0" err="1"/>
              <a:t>payloadinformation</a:t>
            </a:r>
            <a:r>
              <a:rPr lang="en-US" sz="2400" dirty="0"/>
              <a:t>. </a:t>
            </a:r>
            <a:endParaRPr lang="en-US" sz="2400" dirty="0" smtClean="0"/>
          </a:p>
          <a:p>
            <a:r>
              <a:rPr lang="en-US" sz="2400" dirty="0" smtClean="0"/>
              <a:t>Space </a:t>
            </a:r>
            <a:r>
              <a:rPr lang="en-US" sz="2400" dirty="0"/>
              <a:t>X REST API URL: </a:t>
            </a:r>
            <a:r>
              <a:rPr lang="en-US" sz="2400" dirty="0">
                <a:hlinkClick r:id="rId4" action="ppaction://hlinkfile"/>
              </a:rPr>
              <a:t>api.spacexdata.com/v4/</a:t>
            </a:r>
            <a:endParaRPr lang="en-US" sz="2400" dirty="0"/>
          </a:p>
          <a:p>
            <a:endParaRPr lang="en-US" sz="2400" dirty="0" smtClean="0"/>
          </a:p>
          <a:p>
            <a:endParaRPr lang="en-US" sz="2400" dirty="0" smtClean="0"/>
          </a:p>
          <a:p>
            <a:endParaRPr lang="en-US" sz="2400" dirty="0" smtClean="0"/>
          </a:p>
          <a:p>
            <a:r>
              <a:rPr lang="en-US" sz="2400" dirty="0"/>
              <a:t>The information obtained by the </a:t>
            </a:r>
            <a:r>
              <a:rPr lang="en-US" sz="2400" dirty="0" smtClean="0"/>
              <a:t>web scrapping </a:t>
            </a:r>
            <a:r>
              <a:rPr lang="en-US" sz="2400" dirty="0"/>
              <a:t>of Wikipedia are launches, </a:t>
            </a:r>
            <a:r>
              <a:rPr lang="en-US" sz="2400" dirty="0" smtClean="0"/>
              <a:t>landing, payload </a:t>
            </a:r>
            <a:r>
              <a:rPr lang="en-US" sz="2400" dirty="0"/>
              <a:t>information</a:t>
            </a:r>
            <a:r>
              <a:rPr lang="en-US" sz="2400" dirty="0" smtClean="0"/>
              <a:t>.</a:t>
            </a:r>
            <a:r>
              <a:rPr lang="nl-NL" sz="2400" dirty="0"/>
              <a:t> </a:t>
            </a:r>
            <a:endParaRPr lang="nl-NL" sz="2400" dirty="0" smtClean="0"/>
          </a:p>
          <a:p>
            <a:r>
              <a:rPr lang="nl-NL" sz="2400" dirty="0" smtClean="0"/>
              <a:t>URL: </a:t>
            </a:r>
            <a:r>
              <a:rPr lang="nl-NL" sz="1600" dirty="0" smtClean="0">
                <a:hlinkClick r:id="rId5"/>
              </a:rPr>
              <a:t>https</a:t>
            </a:r>
            <a:r>
              <a:rPr lang="nl-NL" sz="1600" dirty="0">
                <a:hlinkClick r:id="rId5"/>
              </a:rPr>
              <a:t>://</a:t>
            </a:r>
            <a:r>
              <a:rPr lang="nl-NL" sz="1600" dirty="0" smtClean="0">
                <a:hlinkClick r:id="rId5"/>
              </a:rPr>
              <a:t>en.wikipedia.org/w/index.php?title=List_of_Falcon_9_and_Falcon_Heavy_launches&amp;oldid=1027686922</a:t>
            </a: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p:cNvGraphicFramePr/>
          <p:nvPr>
            <p:extLst>
              <p:ext uri="{D42A27DB-BD31-4B8C-83A1-F6EECF244321}">
                <p14:modId xmlns:p14="http://schemas.microsoft.com/office/powerpoint/2010/main" val="52640"/>
              </p:ext>
            </p:extLst>
          </p:nvPr>
        </p:nvGraphicFramePr>
        <p:xfrm>
          <a:off x="1215958" y="2626468"/>
          <a:ext cx="8337998" cy="9533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4" name="Diagram 3"/>
          <p:cNvGraphicFramePr/>
          <p:nvPr>
            <p:extLst>
              <p:ext uri="{D42A27DB-BD31-4B8C-83A1-F6EECF244321}">
                <p14:modId xmlns:p14="http://schemas.microsoft.com/office/powerpoint/2010/main" val="3078066306"/>
              </p:ext>
            </p:extLst>
          </p:nvPr>
        </p:nvGraphicFramePr>
        <p:xfrm>
          <a:off x="1215958" y="5321030"/>
          <a:ext cx="8337998" cy="85593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3387" y="1792288"/>
            <a:ext cx="10943617"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p:cNvSpPr/>
          <p:nvPr/>
        </p:nvSpPr>
        <p:spPr>
          <a:xfrm>
            <a:off x="770011" y="6092085"/>
            <a:ext cx="2929585" cy="369332"/>
          </a:xfrm>
          <a:prstGeom prst="rect">
            <a:avLst/>
          </a:prstGeom>
        </p:spPr>
        <p:txBody>
          <a:bodyPr wrap="none">
            <a:spAutoFit/>
          </a:bodyPr>
          <a:lstStyle/>
          <a:p>
            <a:r>
              <a:rPr lang="en-US" dirty="0">
                <a:hlinkClick r:id="rId4"/>
              </a:rPr>
              <a:t>Data Collection API notebook</a:t>
            </a:r>
            <a:endParaRPr lang="en-US" dirty="0"/>
          </a:p>
        </p:txBody>
      </p:sp>
      <p:graphicFrame>
        <p:nvGraphicFramePr>
          <p:cNvPr id="7" name="Diagram 6"/>
          <p:cNvGraphicFramePr/>
          <p:nvPr>
            <p:extLst>
              <p:ext uri="{D42A27DB-BD31-4B8C-83A1-F6EECF244321}">
                <p14:modId xmlns:p14="http://schemas.microsoft.com/office/powerpoint/2010/main" val="1188968672"/>
              </p:ext>
            </p:extLst>
          </p:nvPr>
        </p:nvGraphicFramePr>
        <p:xfrm>
          <a:off x="1001949" y="1955260"/>
          <a:ext cx="9883302" cy="40439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p:cNvSpPr txBox="1"/>
          <p:nvPr/>
        </p:nvSpPr>
        <p:spPr>
          <a:xfrm>
            <a:off x="554477" y="6025574"/>
            <a:ext cx="2840475" cy="369332"/>
          </a:xfrm>
          <a:prstGeom prst="rect">
            <a:avLst/>
          </a:prstGeom>
          <a:noFill/>
        </p:spPr>
        <p:txBody>
          <a:bodyPr wrap="square" rtlCol="0">
            <a:spAutoFit/>
          </a:bodyPr>
          <a:lstStyle/>
          <a:p>
            <a:pPr>
              <a:spcBef>
                <a:spcPts val="1400"/>
              </a:spcBef>
            </a:pPr>
            <a:r>
              <a:rPr lang="en-US" dirty="0">
                <a:solidFill>
                  <a:schemeClr val="accent3">
                    <a:lumMod val="25000"/>
                  </a:schemeClr>
                </a:solidFill>
                <a:latin typeface="Abadi" panose="020B0604020104020204" pitchFamily="34" charset="0"/>
                <a:hlinkClick r:id="rId3"/>
              </a:rPr>
              <a:t>Web Scrapping notebook</a:t>
            </a:r>
            <a:endParaRPr lang="en-US" dirty="0">
              <a:solidFill>
                <a:schemeClr val="accent3">
                  <a:lumMod val="25000"/>
                </a:schemeClr>
              </a:solidFill>
              <a:latin typeface="Abadi" panose="020B0604020104020204" pitchFamily="34" charset="0"/>
            </a:endParaRPr>
          </a:p>
        </p:txBody>
      </p:sp>
      <p:graphicFrame>
        <p:nvGraphicFramePr>
          <p:cNvPr id="7" name="Diagram 6"/>
          <p:cNvGraphicFramePr/>
          <p:nvPr>
            <p:extLst>
              <p:ext uri="{D42A27DB-BD31-4B8C-83A1-F6EECF244321}">
                <p14:modId xmlns:p14="http://schemas.microsoft.com/office/powerpoint/2010/main" val="944239001"/>
              </p:ext>
            </p:extLst>
          </p:nvPr>
        </p:nvGraphicFramePr>
        <p:xfrm>
          <a:off x="1040859" y="1731523"/>
          <a:ext cx="10244751" cy="35992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462</TotalTime>
  <Words>2387</Words>
  <Application>Microsoft Office PowerPoint</Application>
  <PresentationFormat>Widescreen</PresentationFormat>
  <Paragraphs>368</Paragraphs>
  <Slides>46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Rathod, Janki</cp:lastModifiedBy>
  <cp:revision>252</cp:revision>
  <dcterms:created xsi:type="dcterms:W3CDTF">2021-04-29T18:58:34Z</dcterms:created>
  <dcterms:modified xsi:type="dcterms:W3CDTF">2024-03-14T00:44:39Z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